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  <p:sldMasterId id="2147483740" r:id="rId2"/>
    <p:sldMasterId id="2147483726" r:id="rId3"/>
    <p:sldMasterId id="2147483712" r:id="rId4"/>
    <p:sldMasterId id="2147483687" r:id="rId5"/>
    <p:sldMasterId id="2147483699" r:id="rId6"/>
    <p:sldMasterId id="2147483674" r:id="rId7"/>
    <p:sldMasterId id="2147483662" r:id="rId8"/>
  </p:sldMasterIdLst>
  <p:notesMasterIdLst>
    <p:notesMasterId r:id="rId59"/>
  </p:notesMasterIdLst>
  <p:sldIdLst>
    <p:sldId id="256" r:id="rId9"/>
    <p:sldId id="261" r:id="rId10"/>
    <p:sldId id="263" r:id="rId11"/>
    <p:sldId id="293" r:id="rId12"/>
    <p:sldId id="313" r:id="rId13"/>
    <p:sldId id="315" r:id="rId14"/>
    <p:sldId id="314" r:id="rId15"/>
    <p:sldId id="264" r:id="rId16"/>
    <p:sldId id="267" r:id="rId17"/>
    <p:sldId id="269" r:id="rId18"/>
    <p:sldId id="285" r:id="rId19"/>
    <p:sldId id="289" r:id="rId20"/>
    <p:sldId id="286" r:id="rId21"/>
    <p:sldId id="287" r:id="rId22"/>
    <p:sldId id="288" r:id="rId23"/>
    <p:sldId id="271" r:id="rId24"/>
    <p:sldId id="290" r:id="rId25"/>
    <p:sldId id="272" r:id="rId26"/>
    <p:sldId id="291" r:id="rId27"/>
    <p:sldId id="292" r:id="rId28"/>
    <p:sldId id="273" r:id="rId29"/>
    <p:sldId id="278" r:id="rId30"/>
    <p:sldId id="294" r:id="rId31"/>
    <p:sldId id="297" r:id="rId32"/>
    <p:sldId id="298" r:id="rId33"/>
    <p:sldId id="295" r:id="rId34"/>
    <p:sldId id="299" r:id="rId35"/>
    <p:sldId id="300" r:id="rId36"/>
    <p:sldId id="296" r:id="rId37"/>
    <p:sldId id="301" r:id="rId38"/>
    <p:sldId id="302" r:id="rId39"/>
    <p:sldId id="317" r:id="rId40"/>
    <p:sldId id="318" r:id="rId41"/>
    <p:sldId id="320" r:id="rId42"/>
    <p:sldId id="274" r:id="rId43"/>
    <p:sldId id="310" r:id="rId44"/>
    <p:sldId id="307" r:id="rId45"/>
    <p:sldId id="308" r:id="rId46"/>
    <p:sldId id="309" r:id="rId47"/>
    <p:sldId id="276" r:id="rId48"/>
    <p:sldId id="277" r:id="rId49"/>
    <p:sldId id="306" r:id="rId50"/>
    <p:sldId id="280" r:id="rId51"/>
    <p:sldId id="281" r:id="rId52"/>
    <p:sldId id="282" r:id="rId53"/>
    <p:sldId id="283" r:id="rId54"/>
    <p:sldId id="284" r:id="rId55"/>
    <p:sldId id="303" r:id="rId56"/>
    <p:sldId id="304" r:id="rId57"/>
    <p:sldId id="30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0AB267A-0703-4A71-4FEF-2E7FF2343510}" name="동찬 서" initials="동서" userId="9e3a5a91cc015bf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1873" autoAdjust="0"/>
  </p:normalViewPr>
  <p:slideViewPr>
    <p:cSldViewPr snapToGrid="0">
      <p:cViewPr varScale="1">
        <p:scale>
          <a:sx n="84" d="100"/>
          <a:sy n="84" d="100"/>
        </p:scale>
        <p:origin x="54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298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microsoft.com/office/2018/10/relationships/authors" Target="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3202F-FA17-4E59-8F9B-A5AC90C07F83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D48EC-C2A2-4505-8ABA-85FBFC22D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0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30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D78C3-D76D-E5C9-032D-57A558781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4D2F08-70A2-4853-B538-E7763679D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50B025-02F1-9E0C-BDC2-B13FCC77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75B9B-4E7C-4576-D6DC-385324859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33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A9CF4-60E6-C313-8A65-F546DA1FE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9D4083-70AA-89B8-6AB6-88F05A1CA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AAA6CA-7985-1B39-E303-DCC440D4E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3D6155-CB53-AAB0-E3D4-41DAEE33F8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541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FF654-FED6-98BE-34C1-8DC43AA25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FA3871-3726-6D19-671A-992BA0DA8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3CA71A-8D43-88A5-0280-3325CD409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2CC78-5B14-B173-D0CF-92F9F0BA7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00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D07A5-4F15-43AA-4E59-81A091FE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CE9F48-A8BE-22C1-7EE4-DCBBCB3C6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7DAF4E-BF42-BD05-F182-034402D2A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91980-32A6-3206-DBB0-29DA46DB3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634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2619-3510-D1F1-3451-013D12FB8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0E2FC-1387-6443-2697-387C5A8AB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418B0A-9BFF-4D4E-B414-96D34BB89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E4127E-12C3-45A9-F497-A934CB5F8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64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DF156-4A58-F7A3-645E-FF5635D3D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5ADAD4-604A-9943-7916-C0A39F400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DB0000-AF3D-9E8E-CD1D-7EE31A070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9F2ED7-5D5D-FB0E-215C-991F961F9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113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47CCD-169E-2F80-8146-DA92EF3AC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882C89-9101-87CD-EE0B-5B52E0213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B1C40B-0FE8-FCB0-1024-A6069A4D3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1AFB7D-9968-50CF-6514-0F02FE893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57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A4E85-1212-DF29-1958-381D06257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31E991-3D65-E529-3936-A16CB14F7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38B676-E1EF-7D2B-9BDF-993AFE31D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4A497F-DB6B-A9CC-D23C-4938DC3F1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982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54B48-C065-898D-2780-38D5322A9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A50067-CD64-DAA6-AE95-74B6DC2427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CADD73-3C60-558B-2AA2-44CA1FFAB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49243-B7BF-0FC9-1655-A49E39BDB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21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91947-F810-D2A3-A648-0674893FC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9287C4-FE8D-49CF-4470-14D720F78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67FD1E-93A3-E60B-A0E0-1BA2107C4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F50BFF-5A2D-4572-7F8A-E1A1061E8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81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155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36648-B090-C1B8-7B3D-AE603E9D6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80FA5E-50BD-8CD6-4BC8-557F431C0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6A6E48-3F68-BC3F-3C78-5CDB2D1E9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8893D-A5A1-6777-9D79-113D00112C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46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B59AC-E183-6D13-146A-98C493FC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41D68D-DBE8-D8B1-4C71-987AC0419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EC96F5-835B-0B5B-22B7-5791A1B5F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7747FD-CA21-3A0F-B9C3-A93D1DED8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57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490F4-8984-2498-0F31-A52780594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CE2453-FCB1-4BB9-9A7E-1B30AC9E2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435FC0-7B2F-FA21-B50E-DFE9F711D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FF651B-3F18-7C51-B199-D25F40E8A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0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3F0D-B33B-A0A2-991E-BB02906D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27CB28-35BD-B15C-E835-31BAE5AA4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9DD253-58C5-6886-A6E3-998BA44E0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97BC2-5D07-0374-0AAA-6146A9F5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9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DB7E5-7E6F-CC43-E70F-8692A218C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BD0A64-FE99-1D20-EAE6-152907E4D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2F4D07-818E-AA5B-C124-F42883B02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3D74EC-FBF1-9004-E47E-39B7CFCB7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28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B530C-C159-8FCA-C426-6F1A0CA5D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5288D4-9604-A8C6-2268-47087089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55C551-09CC-28CB-F46C-E27798F2D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061275-98D3-AD30-AE48-B31FDA95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735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D48EC-C2A2-4505-8ABA-85FBFC22D1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97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A4710-103C-D8F4-DFC6-28D06239E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6235D6-C7A3-E27A-CCE9-D291D61AA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5AB5ED-46FD-11F4-3C00-63DF3343E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3A192-6330-0002-4910-B8595118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6AB43-0D18-71B3-D46B-5FAF6A5E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64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38C8E-FBF4-940E-F6C6-C33DD756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B049BF-437E-8669-C125-73F5ACA9A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6880F-A781-3EEF-76E6-1283AB33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3AC57A-2A1B-04B8-D4CA-9AA8867C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8FE6F6-7EF6-A41E-BDA6-C31837A9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4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9A1DAA-2BDD-1BEF-89D0-0E5EF1902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74CAEA-AF3F-1C53-AAD4-08AA8FED8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E8E094-6C10-738A-B897-C9528C87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66EC2-8838-8E3B-102E-B7FE295A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D6895-B0FE-85D7-A4EF-C4C1677D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0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6806C-A190-6570-A216-479FC259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487C36-9666-A433-7344-1E9F32E2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107413-F001-2E1F-8B61-F11F43F82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0ACD3-D669-7E16-4693-0BF2EB61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143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09834-AE83-F486-C182-63BB4550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0C35F-0161-1A60-94EC-5B62D50A1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D19C3-AF62-4C03-3F7F-5C1C5B467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0D12CB-89FE-7431-A5FF-B59A8B49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서동찬 </a:t>
            </a:r>
            <a:r>
              <a:rPr lang="en-US" altLang="ko-KR" dirty="0"/>
              <a:t>Pro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82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7AB3D-BA09-91BC-A371-B43C262C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14A6F6-B7D3-B905-B93A-70E374C5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DE08C7-052C-92B8-FC37-B5C563FA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25D792-C7E9-7345-4D96-67F22C26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010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58552-E8C6-C7BF-6DF8-B856BC895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F5A0A0-1099-1AFB-4F59-B98AED7D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1315D0-8DF7-9C31-8C75-C36A05D6F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9517E5-7595-1CE1-58A1-E4F35680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02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6A24C-D68D-AFAD-FDBD-30A7AD85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596220-F405-A628-CACA-6A52534D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1CDD18-DF2D-FD6A-7DA5-8D31DD87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6AAC5D-F0D6-5C33-22AA-87B8AB63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04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D34E8-8F24-1BEE-5D12-206233E27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DBCB94-979C-A12C-6D9D-275D7A111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C0301-13E1-8F37-649B-9F0F7D37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8BB94-A7F0-BD4B-77AE-4B8E0B99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CB61C-7E33-120F-17C9-290EEDE9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547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4D0D9-5E72-303A-C58A-2E3329C1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0CC378-526A-BC5F-5038-6FD6691FB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777AB-88E8-48FD-9F79-A4108B72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91C99-8EBF-6E95-E6FB-385B226F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0A788-F692-5B52-C096-70B455ED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32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E95CD-042C-096B-5CB4-56EB263C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328DEA-20A5-5417-AF84-61CAF0088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1969D-EB62-AD02-8683-9B6BBA443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70856-7178-F0CB-6FE2-03F58893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C22CF-B1C3-88E6-7EFB-6CD7BEAB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5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142B3-19E6-0460-C81B-F1B7BC18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E68D8C-9FEC-003F-4939-307E529F1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8D957E-CE24-FAFA-A42E-58C4C78D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AFEDA8-F780-FC29-A804-28DB82DC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343CD4-D4FC-2ECA-8C71-8193748C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834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71D7D-8E9D-6E55-EE53-8F6590A6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6FFED-6662-A6C7-F2F6-1855B4816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701F7E-076C-28F1-8BAF-85A211D65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643847-B0E6-AC43-4F71-1F9E346B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D80A09-ED92-23D6-49CC-AF79784F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7EDB13-6B3B-F022-F824-D9A3907B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14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131E0-7AA8-FF0A-CB88-48BF9924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767553-2103-C835-114A-320F4E5D8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4AAC7B-016D-98E8-8F3D-F7BE407F0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6DC3CD-1389-94DB-C686-2AEAE8225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BB35CD-2A0D-E9A6-2895-0472805BD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938E1E-39FB-D5C2-39C5-B1D56A79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54F0F6-5973-2721-BD37-D3D3DE4A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F6C6A9-43DC-CF84-2590-1A34D5D3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78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BF960-1390-34A6-257A-E262BE66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DDF70C-EE15-C138-9FA9-3520DD82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6F5BA7-F982-26C4-6B0A-FE43D2C3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06B352-E2D6-F9B3-1817-33CFC2DB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5156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EE4838-72D2-9B21-112B-67F97BD2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0ABD02-35ED-F2F5-5914-4138293F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CFE41-6EAE-7E46-F5BA-8A05099B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376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F5034-44B7-5F27-9990-C3EF28F0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9C74B-3858-687E-0CF0-B8A072091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2B310D-4745-1ACC-CF0C-6C186DCCD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5000AF-9D40-91DC-94DF-49EE7D66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CA5A75-2473-3A52-AAFB-BA975343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FA9D35-3BAE-9FBC-AEA1-10743303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42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225CA-9F22-0DDB-11BE-2ED86A83E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298E39-CF1A-DD70-2AC6-0303108B0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65C9B-EFB4-30F6-2177-B839506D3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76F307-0F07-2F5B-4EEC-4CE5A899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367A45-3F08-BD21-B707-B566E6A6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4DEC7-1658-A9EE-F338-BF1BF246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03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29F0C-5D87-1C8D-B8DF-5F92B89A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0AE003-1113-B5FF-5D82-6408FCA8B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25BF9-95B3-CC37-18CD-D14C6BF0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EFCA2-FF89-1FCC-8EED-21799A7A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4A0DF-B4BD-E96A-5C6C-957A4192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46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64FEB4-D959-6CE9-0573-B364009ED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07FC4D-E9C2-B05B-7C42-E900F9043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AE5D7-4FE0-17F3-D83A-90077A28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DD682-52D7-BA03-04AB-3E14CD8FD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1FE1FF-FE25-B798-CA1D-38F846A9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466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BAF2A-D51C-DE40-9F21-1D2A00445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9CAFA4-BBF4-9F57-EF0E-4E4F13D8C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EB7462-72B7-1810-F6A8-7DE72916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152EBA-8B63-0B17-8BB2-77B281F9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9507C-995C-C66F-9BA2-F505722E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701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375B3-98B0-ACD5-B1BB-739EFBD21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F0851-DE5C-C24C-553A-5DD4DDF56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D2C7CE-F5F2-BE1F-F1BC-68CFFF8D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8B934-0810-8BBF-2E63-16A2ACEB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75A219-DBBC-67BF-3E20-B6B68427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8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7FF32-F8F7-6981-0674-7314C5880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24783E-B41D-5F35-B904-64168FC8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16D5B-39B9-73D3-1B54-ED4143FC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381807-6947-3A02-4B4E-929C9883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1F657-3335-CA90-A1D9-DA2E10BE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77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26B17-5715-4834-5A73-1F21FEAB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741981-64F8-4817-F5B0-72EABCB79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E6083-C3E6-50F8-93DB-DC5D1ACD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0834E5-1044-C93A-0ACC-A4123CEE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5C1902-2FA0-C28C-C8B2-DE4D5081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626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38CCC-8AF6-7115-39BB-6FBC711D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BA4FDC-D1E8-AA9C-81AD-DA6AA0648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B63D7-5ABA-9E8C-7327-A11F77469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B7CC8-D0E8-8466-E2E2-75CBF4FC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DD2576-941A-C444-9A91-373A04BF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8A852-09EE-23B3-7479-3176091E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211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87F7F-28F5-948C-09A3-483B90AF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FE4D6C-A408-FC6C-AEAC-240BFF465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B5AB4-7262-A231-4B51-08B9F19F7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F92498-8F48-4494-4F44-75909F1D6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F5C16F-0348-42EA-F1D3-62711FEEC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A46770-85FE-48E0-B4E4-D160931D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5580BD-B35B-925A-5CAC-41EE95AC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9AB577-E9D9-AE84-466D-76DD9AF5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8474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31346-99AD-4106-EED6-C5AC065F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17C1BC-6C9C-3DA5-70FB-05DAAFCB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B3634-570F-E2F8-5AC2-54135AF97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3B9DE5-528D-2166-4A4B-7D573716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323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67880A-9B0A-6E30-EFBE-380C269C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FF14D6-D5D2-895A-1BD8-4C9380BD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85E598-B12B-C6BD-766E-3CDDB0A0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892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3863-8315-E712-F509-F37A4AF1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A5BAA-2CDC-848A-1FC8-576D62E57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2961B-607A-6B40-3853-2D3F38A79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B85046-82F7-B990-EDE8-4EDDB34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D02ABA-D87A-A422-E923-76DD856A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994A57-283E-B251-5298-C3ADF163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720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53668-D8AE-F4DF-B23D-2D7F61EF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444FD5-36F1-F5EE-3D5F-67C0F8300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A2D08-0C89-12F8-7469-0C2C11D9C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667261-FA86-C011-C214-670765E3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A1C992-E2C7-5375-F7FA-7117A914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A3627D-B2AC-DDFA-C863-B441593F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968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F3A3A-FFA3-8CF0-042F-53797184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90111D-11E4-3B8B-CBDC-9A4B45482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F018D-5AB9-8403-913E-64E28B78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22D34-A5C2-943B-AD87-944DB8183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FB011-4E06-2A3D-6CEB-58B97A03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77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645B0A-53F8-2555-1A37-B5003224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38F31A-CC57-092C-FDE2-E0E73C6AB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E1122-914D-74C8-AC81-6EC7FAAE9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EF631-1B4A-48BF-1733-0EDDE79E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365587-E653-F3EC-C20F-01CC4948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170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195E0-EA4E-D586-DE0F-52F067C0E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A7E05E-4ADE-4893-FC9E-7071EB45D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01A6C-D203-D5C9-9656-92D32D0E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60BC9-3302-07F1-C727-B829F699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2C1B88-05E8-5A89-C5DB-35BA08A7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E914A48-7CC4-7FE2-08A6-CE26277F4A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71" y="621491"/>
            <a:ext cx="763529" cy="2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BAD1C2-91E7-7255-E73A-C0B201C6EC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6706" y="6356350"/>
            <a:ext cx="2465294" cy="3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7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14969-8395-25FC-1E16-ED544737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C88CC-4F7F-F351-509E-74FB0F55E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6A4F17-D4F3-5BFA-133A-625F0E4DE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3A8B10-513F-164F-FF66-9899DE57C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8D368B-F0E3-AEEE-F74C-45475F65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2ECA8A-DEB5-D74F-4BC2-0EA9EA80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289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09834-AE83-F486-C182-63BB4550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0C35F-0161-1A60-94EC-5B62D50A1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D19C3-AF62-4C03-3F7F-5C1C5B467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0D12CB-89FE-7431-A5FF-B59A8B49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1961BD-742B-67F4-0CB3-27E3073C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82AA5B3-14F1-10C4-DC84-6540B826B3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71" y="621491"/>
            <a:ext cx="763529" cy="2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4B0D9C-E60C-B4CA-3DDA-E294BCB068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6706" y="6356350"/>
            <a:ext cx="2465294" cy="3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73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E0199-A2D7-2EBF-EB81-D230819A3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66448-3273-D3EF-2F9D-67DA59CD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F656A-108C-4853-F762-EC689196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2A523D-DBC9-8B3C-429A-CA558C35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708A5F-4378-E2A8-5A05-859E4B43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546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63A4-D3DE-69EB-FF48-AB2D3E8E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C05DD-A736-7F9A-4ECC-D5E346206B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목차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25E49-2F5C-17F2-3D1B-23E0C6D0A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9FD3FB-B669-32D5-44D1-18043AD81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498EB6-E589-F2E1-E6B8-C123F485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3926A-310A-0249-9F9E-79840AED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237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A3AE1-356A-2B34-3F2F-105C4869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8EB9C2-68C6-749B-1DC6-55BDE6E60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EE8A7-17B3-EEC7-7A02-027BA4F18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45C728-C15D-1DD3-3701-692C2FD92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4D7381-A84B-2C4C-35A9-FD345E23EF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F2F5F3-57E5-7C0D-3B64-481C9428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3DA8F5-B9EE-6F44-6DEF-6EE01FAD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7DF2EE-BDE9-11D9-BDF4-852F4585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3087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3558-1F1C-3943-ABE0-5A3C0055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33FFFB-C9FD-D985-862C-707A8760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95FD7A-5433-FD98-18D6-F4563F1E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FE502D-D3B7-A12A-DD46-C058C955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8F26D1-DE45-A30A-9CB9-910A90D6FE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71" y="621491"/>
            <a:ext cx="763529" cy="2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7774AD-2026-D850-C054-9D57F363B7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6706" y="6356350"/>
            <a:ext cx="2465294" cy="3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557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CBD712-7344-421C-CD52-67620F36A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0FA48A-3B1D-174F-2BF5-FCA3384D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2A00C-D8E1-3675-6532-2F9686FB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BF1F5E-874F-4BBB-293F-3E5F0CF666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71" y="621491"/>
            <a:ext cx="763529" cy="2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00B6F3-60F1-EF60-D41F-FA079548CB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6706" y="6356350"/>
            <a:ext cx="2465294" cy="3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092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49F4E-0631-5F30-871E-40707DFF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6615DE-387C-E6B7-B83C-9AB3EA096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E8F616-3D65-4871-6FC5-FA3277343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67A4B-86E0-DEDA-EA31-BE94CDE4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1BC6E6-D5A0-D9E7-ADF0-EAFE1B603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B8208B-7A6B-DC89-0AA3-A9EDDC69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2777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272B0-DB26-14F3-AE5F-95C398BA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BD283B-939F-6CC7-48B4-6657518E1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C4DD6-0BEE-1E3E-B836-E093A159D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A69E22-2543-2CDE-8CC3-137C392E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8B4D0B-3B8B-DE59-64A2-4103D6E6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9559F7-5D6A-2823-8A98-1A57816C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945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FFDA-3002-B935-F7B5-AA0FD0EF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FDBD9E-22F9-28C5-A245-BE2D5244F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851DE-96A0-5159-3D1B-615E86BB2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42B87-2F75-4EE1-1A27-AE3265A7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65DC9-4A4A-17C6-F0D4-9508E518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305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2095B6-C4A2-1D02-54BA-BF78BA124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0121C-91BE-9C8B-D376-93B8B137F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10021-0E64-49CA-41C9-808EE10A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80FFC-384F-1AE1-C99E-54D133B52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46EF34-A6F5-F1C5-C54E-537919C5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93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47538-40EB-E820-1A80-E3AD844D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0EAF7B-3291-74C1-18AC-F0A95C7D1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C3474A-79F8-F270-287F-DB0C3E777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274963-142E-F361-D112-A6F29E515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677A1D-626C-69C6-CF55-BD25DEF5EE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71308-6799-B2D5-6B54-EE8390E92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56B986-8B44-116A-A9E9-13C4DC2F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0B0440-8CE7-D56F-2E44-7275399A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5181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272B0-DB26-14F3-AE5F-95C398BA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BD283B-939F-6CC7-48B4-6657518E1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C4DD6-0BEE-1E3E-B836-E093A159D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A69E22-2543-2CDE-8CC3-137C392E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8B4D0B-3B8B-DE59-64A2-4103D6E6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9559F7-5D6A-2823-8A98-1A57816C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4900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76D54-9FB0-6688-2430-CBB22B85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949979-CF2A-87F9-90BD-DB3F3061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6A9DD9-11D3-BB87-158E-5C53D6740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CFB36A-8F45-7E42-78D1-57697304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3D383-988E-BFBE-0F4A-71F7DDA8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924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6F02E-BE69-B766-98ED-E8910BB67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37C04-426D-5E91-6B7C-5F7D1229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8691D-2EAE-5846-B5A5-F0EC19E34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FF453C-9A97-71CF-7BDA-7D91DCB0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9AA57-507B-E331-7ACE-82C39751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7509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27C58-FBCD-2162-7DC0-9892CEE5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A0BEFC-FD41-2C70-2C52-A78BCBC4E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712AA-F3AB-0D27-FDF0-E450EAEAA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3F694-0DF0-C3F1-ACA7-79C94F30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67EE1-AA3E-8533-1527-96F88EAF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7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90F4E-A7CB-41FE-5366-9B9DD004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4705E-234A-6F1E-A736-AE80331B8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DCFA9C-C2C4-3D22-4B04-325466B87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5BE41D-2F14-32F5-9B8A-9E2CD9DE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4F3D79-C5C5-3CBF-F998-1E624185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B0B6B-C335-C460-CA27-595AAB0C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8998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19279-1D11-990E-61AF-E1AE3302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00CE2E-5B65-9C46-E359-FDD95D252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8DC0BF-4A15-3AB9-EBD3-B020B0C0E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144B99-1C5D-0371-52DB-6847F3159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738FBB-570B-2665-96F9-86D8C2D78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B2C2A0-DFFB-855F-E7FF-97DBACBA0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D3F643-C868-8874-E5C3-66C2270A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6D1021-3809-A099-F4E5-0113D9E6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902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EC6BD-A79B-DAF2-CA2C-B01FFE1F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71B09F-681C-D820-EB58-9D39E918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D113D-D638-E11B-527C-B1D7D944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576D90-023F-F9DC-43FB-9F1AA657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341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14B2C3-1F05-B033-4BA7-6136BD834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C6E6C2-42CF-FB97-A544-BA2A874C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B78E84-4A53-0AFF-F8B2-18EB8F6C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432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B89B9-2B12-8A4E-5B57-4BA844CE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3E374-D966-09DF-91F9-547522CF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28D1A-C4CE-FB26-5EE7-7602547B2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A05454-9522-69E5-49CD-A95E4116C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F79D8F-A12F-6EE8-F888-8D57E2F4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39CE7-4A3D-CB46-7224-FD5DAAB5D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0572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BFDA7-1574-9B3E-ADEA-449F0E34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CE6B71-D524-E9F5-8CDB-0EE165E78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A41B84-F0EF-7A49-1A86-1D687B464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898990-34D1-F9F5-4CC6-342941FDA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F9E73B-0B79-12B7-A326-383EE609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3BC25-30E6-8FE8-CDB1-3D091D27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1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C1E5A-B245-E002-C01C-FB2A329E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1050DE-70DC-9BBA-7F7F-47148D447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70015F-FADA-5022-3134-EF656F18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136B10-C85F-EDC0-9758-32774DF3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0811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E99D9-9429-95AF-9C8B-B06AF6C3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E4590E-657C-8D55-BE91-363D4E8B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69411-A1AE-D07E-7619-A480AE9F3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4E809-99D8-D0BD-2403-99B00977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0EC8F-C113-013A-599F-3F1F2C00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9403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93AE21-6F28-D2CD-4598-9552EAC92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F4B364-B3CE-3BB6-C85E-86EB1E8AD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B99D3F-9F07-C53A-59A8-65843F64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02132D-2822-9A62-6BC9-3BC5F6AED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E1482B-70FB-1084-AE46-170B98B5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80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69A1-F0EE-286B-52AF-66F899234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10D61D-8708-E46C-4AF3-5F063FA4B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29706-5AF2-45F4-59D8-7E557F26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9A911-AD3D-5C30-1E77-F0F663CC4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F77E1-7747-D32D-4312-CD0A6971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4085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2E20C-F17E-4623-3CE7-4E33A496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BF197-3841-F757-DED9-A33FF2058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D5F0A-F6A8-C90A-946E-4F8FDE1A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7A614-9015-5E11-C4A6-FF4DD545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88D8F-56E6-EE34-9485-E2A3C896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669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C0B0B-5330-4B0D-90B9-608AA3F19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24C709-B3E0-1268-D71D-6B042BF49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C62B9-27CA-D965-5086-5F9F04ED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071BF9-4E1C-39C3-A7BE-D32C024B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455C9-4810-B46A-B955-8B182F47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560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3458B-AF54-0D70-CA7D-7945616B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0D2540-8A9A-2E0D-9297-2FCA79C1A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A87B1E-4E3B-9A4D-2838-352ECE093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1D8D46-6B8A-8C13-D446-43ADF369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60A91D-7B4C-2922-A07E-FE673C7D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347A7C-6663-F7B7-8B70-2D5F6FB9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9230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1474E-E828-4EC7-1EDD-EC2BBC51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A167C9-02FF-67E9-731A-A9EE376C9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C5862-4508-1FBD-1B81-359BD5E7B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391546-AD54-0ECD-B0C6-F3FDF77B7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182F2F-9652-02D1-FEF7-7DED39128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79059A-96E2-4BC7-9666-1BEB3BF6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B6250B-D990-6937-E9A6-731CD6BF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2AF663-E825-D06C-6EF0-E3702EC3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7241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F8098-8DE9-B000-36EA-8846909A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BA4789-F5EB-D6FA-2DA6-894A10B2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A6C20F-7713-1455-5C72-10F35BD58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F9FEAE-F90C-D0A4-25B8-51D08E12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531BE8-F165-C53C-8E65-EE343AA8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EBDB71-AB94-BC10-73F7-4AF01C02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67FEBE-DF8B-E384-8C27-47132704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3671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79C4E-9BFA-1263-9581-F4196D7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FA6F0-0731-3114-4727-E42C75AC4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A11088-4D34-4085-2695-F0D8C5F4B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C2A2F0-2410-E5E5-5A01-EA2A8227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264D7C-909C-B890-D7DE-A8A7BF0A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9306B1-00C5-49B6-E22F-FE4A03FB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5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230C3B-38DB-C196-D578-3652A763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4A387E-2288-FA2D-0C46-29F097FD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AB2E9E-2F32-E1F9-2C60-86237A50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0851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8681F-4AD4-5440-1A29-FC2A02ED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257EB0-85ED-6F05-3CA3-C5138B47C2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7DDC28-91A3-713E-74F2-31B609D34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7CD6DC-B75E-6631-B9CD-FEC49298A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02C984-6367-A20B-4533-0D959177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B5950-C272-B3EE-A9E1-68F9109E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27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B1D36-61DD-CC62-D4A6-167D8395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C537EB-AC34-943A-F282-4214E5853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70EC7-59B7-A313-3DE5-833F197E1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DFD433-3FCB-DF47-0D19-156A25293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B21955-7A40-246E-8B86-281BB89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1911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7E56BE-5903-1CDF-594E-727C36D29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9672C0-D773-FF80-D2CE-DD1365D59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88419-A43A-B089-63D7-E5DB1A07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0C93BB-66C7-6DF2-861E-42E43F14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D87DD2-33D3-7D93-6E92-5E5632D84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2464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0CD9B-AE17-D19F-2949-2FF3F674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638C83-EE0C-23C6-8494-CD0AEC4E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D4C308-D392-08BD-6E3F-41C4555B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4AC48E-5C5F-4F8A-D489-50FCCA6E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6956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E23CC-636B-1917-E326-ECD063B8F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3C659C-A81D-B73C-D2DB-11164BA9B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C9D113-FED5-A169-B95F-B622E000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F87DF4-87C6-62D4-A761-285FEA389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F6767-FA97-7C45-5423-D7E4FB01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370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98C96-C6FB-7D26-2731-A2CC69AE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57E94-BFF7-316B-43B9-BCDE1AE5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BFCA2A-8872-F45A-0769-E6043E37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E84AD-5439-AEED-EFDF-FE01962AE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ECEDC-4348-039A-0C96-B9EDC6DA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160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1EBBD-C495-AC77-A418-EAA5D052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37EA-F9C1-48F7-52D2-6C6AE7FB5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B7037-76C5-91AC-AABA-D33958B0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570F5D-7855-6D2E-6E85-395D964B8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650FD4-2E9D-4E06-1A5A-8E13F563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2966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E50E9-FD65-D34C-FA98-B480B239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B144C-EE3B-AB2A-ADE8-24A0C20B5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E4DF3E-D328-EC59-6817-AB24F826B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2AA245-3B2C-F400-6DA2-F2B94BFB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2DB7E0-92EB-33CF-12E5-718FD826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A5A0F6-873C-18DC-30E1-26D8DF91A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3377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93EB0-294A-5393-FA53-305CD659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97A2F7-7366-042C-42BE-EBF124CC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CD1A7-9914-CB32-C7F4-29F38B9F7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23C082-75EC-A545-410D-7CBC02069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5EB5F5-71A7-390A-DE69-3705BD6EC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055841-2BB2-8CA8-F0E1-20B1D981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B302A2-ECC6-C46E-8FBB-CDC17150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C1F084-EE4C-8197-A0F8-9C9F927B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4044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B367D-9A5C-183B-DE89-855463E6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55C329-2847-01C5-4424-59DAC8E0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C1786C-EF9C-DFBE-EF5A-8DDC64AA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9C2300-B8F4-1C45-FA80-AE5E41D4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07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8EA42-9A65-FB11-7B68-B6BB580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3398D-EE20-64E8-0B1D-5416AA1CC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772F7-54CF-3EC8-8081-1AD9FC31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22C64A-F5AE-430C-B272-4C773C6F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14177-4890-0037-6DB7-260DB66F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0BD72-822A-11B4-A164-8524656CA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85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3F855A-245F-7D21-1C6D-EF1542BE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5F7E58-FB77-A58E-4456-0E4A05D1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F60E0-FAB1-86DB-4E00-45DF481B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6330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76CDB-A73C-BB9C-503D-C0DEBA34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10119-3E77-C2F1-5CA0-90CB0A72E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A11599-B6BE-6CA4-4B03-CBEE04452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028988-13B1-8CBA-4B56-E16A04D2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CD6D3-1ABA-1F06-41B5-1A020329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AC615-BD2D-9942-6343-01A61AC0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4552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9DC3-4FCD-D281-E810-4BCF4E19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F6F223-E7EE-28AC-799B-D468A705B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3F972-EE59-50EB-2CA7-97CDB3C70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034021-6A03-DC2C-6EC6-2AB45A3E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D96A57-DAE8-AC16-AAF8-D377F9AA0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CD505D-CC72-2207-4DFB-2AE3B99E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5041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56B1B-0521-6231-B5D3-618C251D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70989C-C917-1E0F-BF09-D48278AB2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8B53DA-184A-F5D0-5FE1-82DA5B45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07B81-5D38-2B1C-9C5F-DEF63B05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6C64A-E163-E68C-705F-C0484D57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911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327FAB-E747-F203-1A33-4E593C169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E34D77-5A14-6441-DD34-6097C6460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7D95D-C5F8-92CD-D6AC-9953ABC12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E751E3-506B-95F0-81B8-C4F3912C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1D5A5-EC97-181D-7D64-84445B99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948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EB5FA-060B-5D8E-EE55-8C1E1DEA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CD0AAB-FB67-A1B3-76EA-8E1E952BC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851E59-2494-A04D-695E-3DF515F4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6D56-D5EC-4E9D-62B0-D9A59EB4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775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1C851-B4FD-7D63-156E-197C39DDA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DCFE42-45DB-EAD4-288D-09264F65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FD4F8-922B-87D1-0C63-475F2D02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75DB8-E4A4-9791-8925-347C247D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981C57-5D1F-FBE0-0B73-13A9B0DB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253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CE877-4184-8AFD-2D2E-F7BA6F4C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83B06-C929-6619-3F9A-5406432C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D023E-2A90-3917-C31B-FEA3DB6B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3DC29-3551-0F4D-3C61-A06475E9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BD9E9-BD26-2FA3-6567-BA717420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7835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0FA93-7424-824C-208D-E411F465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98F63C-199E-6A98-BCF1-EC7E6BF5C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C0ED6-FA1E-2B6C-B7EE-3CE51AD7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14026-781E-E92A-B6C5-F50908CF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DEF6F-D69D-7760-9F3A-AC62CD13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125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D9253-9644-A248-096B-170B5653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40F7C-A00C-7DA6-FD1C-DCA5FBC0A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8BE5D1-158E-8A5F-D699-359D1C080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7484C-1F55-29DB-3398-A27D20572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A455B0-C4CB-8552-3BE5-E2F2B0F4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B6EC08-ECC2-FDDA-6560-9E93BA78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71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09C8A-3E59-4B31-9587-D470BF75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97C88B-78B3-E812-2EC8-EF1A4C902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C5A54C-42BE-7F03-0512-1302C9C9E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F0CFEB-2398-E2C6-D6A0-0B55C7933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C745B0-B6EA-0136-08E2-95061A9A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3BE053-080C-0565-B091-35321743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788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AB9D4-2235-3749-CCD8-7CECB7F6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71CBDC-D0E1-2F24-DE91-6644B9DE1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23ED8-F540-96D1-94A3-456426BD5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6DBF4D-6B49-FF06-513B-C2188E0C55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2900F7-BE66-72B4-C6D2-9D2A1AB8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1837BB-6FDE-E41D-F75D-FE80731F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811A76-15F7-275D-B747-9BF3731E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935C48-AB0F-7470-9C88-6BD26DB1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6897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9F639-45EF-CB9B-419B-6DCC4B0D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6AF61E-07F3-AA2F-AEE5-AEA1FD47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F419BB-ED8B-6A7B-C2B3-904037F8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6E1C90-370D-49E0-A0B6-88475AE5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2123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B48D3F-E716-FB23-D936-85C077F0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98A81B-50C0-6D45-7DA3-123CFD34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8F9B4B-0B87-ACCC-10CC-10F522AE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9750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7CBD3-72D9-426C-268D-399FD8C2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DB379-CF98-59B6-7C54-F911ECD3D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DF3540-A5AD-F8BE-EBB3-E3F5F5A5A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22285-47D7-DA2B-1F83-1D9010E1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A9B452-3A28-8377-39DB-5A36E74D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2CA6D-4305-A946-FB3C-959FEBEA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64608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F0C31-341F-67F7-F2C6-AD3561106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695413-1902-CEA8-71EA-272F12E50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667AC-E671-222F-0324-EAB82283E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70E907-AE77-E1B4-72D1-6E47CB4F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74038-A2CC-3CA7-DD9E-77FEB9F3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7D70AC-C196-CD18-CA3A-3C05EF5A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0145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B0236-0A97-84D3-E3A8-E160F270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DCEC5B-4201-5377-5408-56266ECC6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0616E5-3BE9-D6BE-76C8-1AFA4633C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C65269-C0EA-188E-03CC-2046D3444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87E38-4D5E-3FE9-0F9E-AB39558C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422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46CAD2-565B-F47B-E619-46BBE206D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B2833D-16F1-DDFB-3ADC-E541D60DF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6E7B9-0B6A-4E71-515E-C80C8A9A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26A80-04D0-BF79-1088-186BB0248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36199-C681-95B2-760C-5A78D964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44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DCEC76-214D-4508-9597-922577F47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241D2F-27A0-C26B-BC74-E5181E746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A94C0-3E1C-D090-7556-B9707D386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8ED34-F54D-47A1-8677-4634467C162C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A0182-755B-1C7F-907F-F3845140F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EE5667-9A89-6502-2629-7D22690BC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69713-2137-494D-B387-B25DE66B8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79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650" r:id="rId13"/>
    <p:sldLayoutId id="2147483725" r:id="rId14"/>
    <p:sldLayoutId id="2147483752" r:id="rId15"/>
    <p:sldLayoutId id="214748373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718C15-A8B6-58A3-2331-36AF0777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02466B-A5F3-98B3-1EE0-DCECE4A7F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FEEF2-5BBD-E758-2512-09F8D08AB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0AD2C-9EEB-4C22-8B3B-D6A2EA29D16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CB9D6-7785-73DD-25E4-2CF93680E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89EA06-65C2-7741-8F20-B20444246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1E6BC-4CC9-4CC7-BCDF-0D2BE413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83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EC6D54-553A-4646-3EBF-DFBBCAE5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2C343-85DC-F39B-C587-8D5BE33C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1D6AE-64CD-47C7-B1EC-A20405B0B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61C08-8724-4A90-ABF8-204B1AD0259D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630F5-2CDE-3CC3-0D61-BA5A31254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46360F-95B4-D236-FBB4-F3CEAE9A6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D2865-A1B0-46B9-A8D0-F39BBC51B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1E0117-5BC1-DFE3-0649-CFE7234CF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F7B720-FBE4-00ED-C354-C180E9B0E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목차</a:t>
            </a:r>
          </a:p>
          <a:p>
            <a:pPr lvl="2"/>
            <a:r>
              <a:rPr lang="en-US" altLang="ko-KR" dirty="0"/>
              <a:t>1.</a:t>
            </a:r>
            <a:endParaRPr lang="ko-KR" altLang="en-US" dirty="0"/>
          </a:p>
          <a:p>
            <a:pPr lvl="3"/>
            <a:r>
              <a:rPr lang="en-US" altLang="ko-KR" dirty="0"/>
              <a:t>2.</a:t>
            </a:r>
            <a:endParaRPr lang="ko-KR" altLang="en-US" dirty="0"/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C7659-4A93-1C06-2EF6-5B255934F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8BEEBC-FF76-4DF5-8C77-D7133F341D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DD70B-57F3-5FF6-892E-88166A5F5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23848-443B-371C-97E1-3FE774BD8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3269E4-61E5-4FC2-8B94-08DE0ECBB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1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D9A8CF-933E-B843-9AE7-F093A3A18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90066-E68A-51C1-EB2A-282986170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1F665-F376-3AE6-F56A-0671A78E4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E2DB4-7ECD-4B25-9069-89F938826B0B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2F533-EFEB-3E58-FEEB-FB43FCAC4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CAC3D-0D69-5EBF-4A06-FAA4E062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5AD58-A94C-458F-A221-0122B08DF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2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439D24-6020-198C-5CC2-791E71DE6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082700-BE6A-3729-BCE6-14CC0011C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82A79-76C5-A421-B37C-0749490BF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EFF1F-2AE1-4F96-AC08-CDBE334FB617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CB5DD-F7BC-1CB5-F3A8-42EAC5302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36257-2F7A-FDF3-7278-07807A4C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EE340-E0C6-4659-B3DA-337F18841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30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9B5916-9B64-EB37-87F3-684F0171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B9FBB-79B1-345E-576A-872DAE28D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67C3D-41CA-10AA-9640-B844561A2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FA385-3671-48F9-8670-A3DAE3B2405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5E191-C044-6511-30C1-2697ABE7A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FB4901-F06C-13D4-FF30-5A275B1A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0557D-F7D6-49DE-97FF-BD8B51E12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4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AAB285-96DC-D424-A48F-5E26FCBB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621F9-A6AE-1F43-CB95-F2631E6AF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0A045-179D-5CCB-A620-567151F85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AC52F-64C0-40E7-A999-B6AD6346B90F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54735-13BE-7A95-3B33-F7B6D7622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72C02-71B5-44BA-3BC7-E57AFB175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B3394-F0C1-4398-9616-136D4237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36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>
            <a:extLst>
              <a:ext uri="{FF2B5EF4-FFF2-40B4-BE49-F238E27FC236}">
                <a16:creationId xmlns:a16="http://schemas.microsoft.com/office/drawing/2014/main" id="{A1FF4EC0-37A2-EDA1-0B0C-11C4CFFC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9102" y="3119998"/>
            <a:ext cx="9000000" cy="0"/>
          </a:xfrm>
          <a:prstGeom prst="line">
            <a:avLst/>
          </a:prstGeom>
          <a:noFill/>
          <a:ln w="19050" cmpd="thickThin">
            <a:solidFill>
              <a:schemeClr val="tx1">
                <a:alpha val="79999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8CD12FF3-24C0-5A11-2A1E-79A0AA905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333" y="2541075"/>
            <a:ext cx="8641407" cy="49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latinLnBrk="0" hangingPunct="0">
              <a:lnSpc>
                <a:spcPct val="150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xFusion2288H V7 Server Guide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06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2CEFE-D0C7-3C16-B9F6-20914EF5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94E9297-BACE-17E1-EFD4-F167F3BEB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822FA4-C720-3D27-4D39-AE020018A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Processor Configuration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Socket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PCIe/IO Settings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Power Management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Security Features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970ACF6-650C-8DF8-A590-91A976570CA2}"/>
              </a:ext>
            </a:extLst>
          </p:cNvPr>
          <p:cNvSpPr/>
          <p:nvPr/>
        </p:nvSpPr>
        <p:spPr>
          <a:xfrm>
            <a:off x="5832475" y="2562094"/>
            <a:ext cx="2194832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4A2C5B-C7C7-8968-3FB5-F252899F6E63}"/>
              </a:ext>
            </a:extLst>
          </p:cNvPr>
          <p:cNvSpPr/>
          <p:nvPr/>
        </p:nvSpPr>
        <p:spPr>
          <a:xfrm>
            <a:off x="7080885" y="935171"/>
            <a:ext cx="946422" cy="620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EEED-189B-14D1-FBB2-D03868D7F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4E33-D9C5-A23C-B08B-A8BC6FD1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73E98DBC-1423-33F9-AFFC-F5F43A981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126337-D45F-2F2C-FC39-57503C1D1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Processor Configuration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Processor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PCIe/IO Settings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Power Management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Security Features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D0CE11-289C-60DE-E1BA-5B63DC4FAA07}"/>
              </a:ext>
            </a:extLst>
          </p:cNvPr>
          <p:cNvSpPr/>
          <p:nvPr/>
        </p:nvSpPr>
        <p:spPr>
          <a:xfrm>
            <a:off x="5721531" y="1956695"/>
            <a:ext cx="2194832" cy="2014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6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A0DAD-8016-4EFD-7C11-C26BEFA5A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B170C-7328-417D-2B35-FED7C6DE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8710475-0574-B803-2F2A-CCDC41352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EF146C-110B-853A-205B-24463D50D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Processor Configuration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</a:t>
            </a:r>
            <a:r>
              <a:rPr lang="ko-KR" altLang="en-US" sz="1200" dirty="0">
                <a:solidFill>
                  <a:srgbClr val="0070C0"/>
                </a:solidFill>
              </a:rPr>
              <a:t>활성화된 프로세서 코어 수</a:t>
            </a:r>
            <a:r>
              <a:rPr lang="en-US" altLang="ko-KR" sz="1200" dirty="0">
                <a:solidFill>
                  <a:srgbClr val="0070C0"/>
                </a:solidFill>
              </a:rPr>
              <a:t>, VMX</a:t>
            </a:r>
            <a:r>
              <a:rPr lang="ko-KR" altLang="en-US" sz="1200" dirty="0">
                <a:solidFill>
                  <a:srgbClr val="0070C0"/>
                </a:solidFill>
              </a:rPr>
              <a:t>등 확인 가능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/>
              <a:t>Memory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PCIe/IO Settings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Power Management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Security Features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56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D60FD-6F12-C6F7-4485-B8E2CE21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C454E-31B7-EBEE-F373-5F5039B1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3D00CB-2D85-428E-3FF1-B5155EE27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BFDA9A-3D92-B61C-CA80-58D885C1F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Processor Configuration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Memory Configuration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Socket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PCIe/IO Settings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Power Management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Security Features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C3830A-45D8-9A57-6805-AD996A903518}"/>
              </a:ext>
            </a:extLst>
          </p:cNvPr>
          <p:cNvSpPr/>
          <p:nvPr/>
        </p:nvSpPr>
        <p:spPr>
          <a:xfrm>
            <a:off x="5832475" y="2562094"/>
            <a:ext cx="2194832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753C86F-F0B3-9E4E-F29A-3CEBEF07631F}"/>
              </a:ext>
            </a:extLst>
          </p:cNvPr>
          <p:cNvSpPr/>
          <p:nvPr/>
        </p:nvSpPr>
        <p:spPr>
          <a:xfrm>
            <a:off x="7080885" y="929438"/>
            <a:ext cx="946422" cy="620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71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2FF0B-FC78-448A-B032-3464A0D40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7AA23-4F26-53D1-7797-C0366C6C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8581E5F9-7303-8CBF-32E1-CF32E154E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508956-4576-5188-DD41-0376DC802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Processor Configuration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Memory Configuration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Memory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PCIe/IO Settings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Power Management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Security Features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53EA2C-F333-F5D3-8F4A-905B1AA47933}"/>
              </a:ext>
            </a:extLst>
          </p:cNvPr>
          <p:cNvSpPr/>
          <p:nvPr/>
        </p:nvSpPr>
        <p:spPr>
          <a:xfrm>
            <a:off x="5750469" y="2427111"/>
            <a:ext cx="2194832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22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F45F7-1C47-080D-7AAC-121CEC53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A108-B3D6-BA5B-F26A-96D9BC59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6A9B895-1420-1F45-92E6-30C2023C9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F3AFE1-AE69-790B-373A-B5646A65D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Processor Configuration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Memory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PCIe/IO Settings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Power Management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Security Features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6853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1558B-3442-489F-B27A-C47D18FB1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0D6C8-259E-9CAD-B472-4271236A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6666E6D-7F33-63E0-1B2A-7D5E046C6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384B50-E9E8-B832-CD52-3DEBD9DE1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Processor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Configuration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PCIe/IO Settings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Peripheral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Power Management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Security Features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4ECB4C-0CA1-91E6-DA04-D7E7F152E67A}"/>
              </a:ext>
            </a:extLst>
          </p:cNvPr>
          <p:cNvSpPr/>
          <p:nvPr/>
        </p:nvSpPr>
        <p:spPr>
          <a:xfrm>
            <a:off x="5832475" y="1850169"/>
            <a:ext cx="2194832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9DE621-B706-8DEF-48A9-E5B646B56B60}"/>
              </a:ext>
            </a:extLst>
          </p:cNvPr>
          <p:cNvSpPr/>
          <p:nvPr/>
        </p:nvSpPr>
        <p:spPr>
          <a:xfrm>
            <a:off x="7080885" y="946856"/>
            <a:ext cx="946422" cy="620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867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7A9DC-A234-D451-4BB6-FD3C7B84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9C230-D157-B1CA-41DF-658BD4F8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430949D-1D90-64CB-013B-94AD3AD6D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80AC88-28F8-9F5E-CF70-304D795F0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Processor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Configuration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PCIe/IO Settings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Power Management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Security Features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215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68668-B7F2-321C-4FFA-0004CBA22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BCDD8-A058-3BA6-4D52-3099119E6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AC26A48-2C33-AD73-1F55-B57EBA2E7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3F6340-A852-5E38-DFCB-2DC7C464D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Processor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PCIe/IO Settings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Power Management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Socket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Security Features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85960CD-701E-9467-606F-8B1D56B1C7CE}"/>
              </a:ext>
            </a:extLst>
          </p:cNvPr>
          <p:cNvSpPr/>
          <p:nvPr/>
        </p:nvSpPr>
        <p:spPr>
          <a:xfrm>
            <a:off x="5750469" y="2575162"/>
            <a:ext cx="2194832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9E54FE0-31B4-4DD8-26A4-CACDA549B720}"/>
              </a:ext>
            </a:extLst>
          </p:cNvPr>
          <p:cNvSpPr/>
          <p:nvPr/>
        </p:nvSpPr>
        <p:spPr>
          <a:xfrm>
            <a:off x="7100298" y="922990"/>
            <a:ext cx="946422" cy="620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76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E5D81-6DA8-0E63-C193-EE2D68748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BC277-478A-FBDD-0AE4-E5AB9A75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5E1C617-EF68-11BF-A2FA-0BFCABD73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295A48-5B2C-BB3B-93B5-7CA8676DA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Processor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PCIe/IO Settings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Power Management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Advanced Power Management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Security Features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367DDE1-03F0-DE57-BB30-BA06C1323330}"/>
              </a:ext>
            </a:extLst>
          </p:cNvPr>
          <p:cNvSpPr/>
          <p:nvPr/>
        </p:nvSpPr>
        <p:spPr>
          <a:xfrm>
            <a:off x="5750469" y="2731913"/>
            <a:ext cx="2714262" cy="229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5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2660C-38E6-5435-17F9-39E622E5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9234"/>
            <a:ext cx="10515600" cy="741454"/>
          </a:xfrm>
        </p:spPr>
        <p:txBody>
          <a:bodyPr/>
          <a:lstStyle/>
          <a:p>
            <a:r>
              <a:rPr lang="ko-KR" altLang="en-US" dirty="0"/>
              <a:t>목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E00C5-E584-C0B3-27F2-F5243412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718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altLang="ko-KR" sz="1900" dirty="0">
                <a:solidFill>
                  <a:schemeClr val="accent1"/>
                </a:solidFill>
              </a:rPr>
              <a:t>System </a:t>
            </a:r>
            <a:r>
              <a:rPr lang="en-US" altLang="ko-KR" sz="1900" dirty="0" err="1">
                <a:solidFill>
                  <a:schemeClr val="accent1"/>
                </a:solidFill>
              </a:rPr>
              <a:t>Infromation</a:t>
            </a:r>
            <a:br>
              <a:rPr lang="en-US" altLang="ko-KR" sz="1500" dirty="0">
                <a:solidFill>
                  <a:schemeClr val="accent1"/>
                </a:solidFill>
              </a:rPr>
            </a:br>
            <a:r>
              <a:rPr lang="en-US" altLang="ko-KR" sz="1500" dirty="0"/>
              <a:t>1) CPU Check</a:t>
            </a:r>
            <a:br>
              <a:rPr lang="en-US" altLang="ko-KR" sz="1500" dirty="0"/>
            </a:br>
            <a:r>
              <a:rPr lang="en-US" altLang="ko-KR" sz="1500" dirty="0"/>
              <a:t>2) Memory Check</a:t>
            </a:r>
            <a:br>
              <a:rPr lang="en-US" altLang="ko-KR" sz="1500" dirty="0"/>
            </a:br>
            <a:r>
              <a:rPr lang="en-US" altLang="ko-KR" sz="1500" dirty="0"/>
              <a:t>3) BIOS Version Check </a:t>
            </a:r>
            <a:r>
              <a:rPr lang="ko-KR" altLang="en-US" sz="1500" dirty="0"/>
              <a:t> </a:t>
            </a:r>
            <a:r>
              <a:rPr lang="en-US" altLang="ko-KR" sz="1500" dirty="0"/>
              <a:t> 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altLang="ko-KR" sz="1900" dirty="0">
                <a:solidFill>
                  <a:schemeClr val="accent1"/>
                </a:solidFill>
              </a:rPr>
              <a:t>Key Parameters</a:t>
            </a:r>
            <a:br>
              <a:rPr lang="en-US" altLang="ko-KR" sz="1500" dirty="0"/>
            </a:br>
            <a:r>
              <a:rPr lang="en-US" altLang="ko-KR" sz="1500" dirty="0"/>
              <a:t>1) Processor Configuration </a:t>
            </a:r>
            <a:br>
              <a:rPr lang="en-US" altLang="ko-KR" sz="1500" dirty="0"/>
            </a:br>
            <a:r>
              <a:rPr lang="en-US" altLang="ko-KR" sz="1500" dirty="0"/>
              <a:t>2) Memory Configuration </a:t>
            </a:r>
            <a:br>
              <a:rPr lang="en-US" altLang="ko-KR" sz="1500" dirty="0"/>
            </a:br>
            <a:r>
              <a:rPr lang="en-US" altLang="ko-KR" sz="1500" dirty="0"/>
              <a:t>3) PCIe/IO Settings</a:t>
            </a:r>
            <a:br>
              <a:rPr lang="en-US" altLang="ko-KR" sz="1500" dirty="0"/>
            </a:br>
            <a:r>
              <a:rPr lang="en-US" altLang="ko-KR" sz="1500" dirty="0"/>
              <a:t>4) Power Management</a:t>
            </a:r>
            <a:br>
              <a:rPr lang="en-US" altLang="ko-KR" sz="1500" dirty="0"/>
            </a:br>
            <a:r>
              <a:rPr lang="en-US" altLang="ko-KR" sz="1500" dirty="0"/>
              <a:t>5) Security Features 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altLang="ko-KR" sz="1900" dirty="0">
                <a:solidFill>
                  <a:schemeClr val="accent1"/>
                </a:solidFill>
              </a:rPr>
              <a:t>Device Manager</a:t>
            </a:r>
            <a:br>
              <a:rPr lang="en-US" altLang="ko-KR" sz="1500" dirty="0"/>
            </a:br>
            <a:r>
              <a:rPr lang="en-US" altLang="ko-KR" sz="1500" dirty="0"/>
              <a:t>1) Cable Check </a:t>
            </a:r>
            <a:br>
              <a:rPr lang="en-US" altLang="ko-KR" sz="1500" dirty="0"/>
            </a:br>
            <a:r>
              <a:rPr lang="en-US" altLang="ko-KR" sz="1500" dirty="0"/>
              <a:t>2) </a:t>
            </a:r>
            <a:r>
              <a:rPr lang="en-US" altLang="ko-KR" sz="1500" dirty="0" err="1"/>
              <a:t>HardDisk</a:t>
            </a:r>
            <a:r>
              <a:rPr lang="en-US" altLang="ko-KR" sz="1500" dirty="0"/>
              <a:t> Check</a:t>
            </a:r>
            <a:br>
              <a:rPr lang="en-US" altLang="ko-KR" sz="1500" dirty="0"/>
            </a:br>
            <a:r>
              <a:rPr lang="en-US" altLang="ko-KR" sz="1500" dirty="0"/>
              <a:t>3) Raid Configuration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altLang="ko-KR" sz="1900" dirty="0">
                <a:solidFill>
                  <a:schemeClr val="accent1"/>
                </a:solidFill>
              </a:rPr>
              <a:t>Management Features</a:t>
            </a:r>
            <a:br>
              <a:rPr lang="en-US" altLang="ko-KR" sz="1500" dirty="0"/>
            </a:br>
            <a:r>
              <a:rPr lang="en-US" altLang="ko-KR" sz="1500" dirty="0"/>
              <a:t>1) BMC Set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altLang="ko-KR" sz="1900" dirty="0" err="1">
                <a:solidFill>
                  <a:schemeClr val="accent1"/>
                </a:solidFill>
              </a:rPr>
              <a:t>Troublehooting</a:t>
            </a:r>
            <a:br>
              <a:rPr lang="en-US" altLang="ko-KR" sz="1500" dirty="0"/>
            </a:br>
            <a:r>
              <a:rPr lang="en-US" altLang="ko-KR" sz="1500" dirty="0"/>
              <a:t>1) BIOS Clear</a:t>
            </a:r>
            <a:br>
              <a:rPr lang="en-US" altLang="ko-KR" sz="1500" dirty="0"/>
            </a:br>
            <a:r>
              <a:rPr lang="en-US" altLang="ko-KR" sz="1500" dirty="0"/>
              <a:t>2) Event Logging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531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0609-CFAA-C620-8ED4-6C6468029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5ECD5-58EC-3D56-F465-04E0CA20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6D5E23E-A739-22C2-9C5F-4844D7FEE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9AE0F4-8A43-8C99-C313-1988FFB13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Processor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PCIe/IO Settings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Power Management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CPU </a:t>
            </a:r>
            <a:r>
              <a:rPr lang="ko-KR" altLang="en-US" sz="1200" dirty="0">
                <a:solidFill>
                  <a:srgbClr val="0070C0"/>
                </a:solidFill>
              </a:rPr>
              <a:t>온도 관리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메모리 전력 및 열 </a:t>
            </a:r>
            <a:r>
              <a:rPr lang="ko-KR" altLang="en-US" sz="1200" dirty="0" err="1">
                <a:solidFill>
                  <a:srgbClr val="0070C0"/>
                </a:solidFill>
              </a:rPr>
              <a:t>구성등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/>
              <a:t>Security Features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680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7E722-C016-2316-2EAE-C14A006F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F0002-4209-2E77-327A-7E249821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Parameters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7E91F58-DE90-848B-DBD3-6A4E37B77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4C575C-1C16-FE81-EEC3-3AF594A42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Processor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PCIe/IO Settings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Power Management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Security Features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BIOS Password Remove and Set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E42D001-A409-F5AA-65D2-234CA639AE61}"/>
              </a:ext>
            </a:extLst>
          </p:cNvPr>
          <p:cNvSpPr/>
          <p:nvPr/>
        </p:nvSpPr>
        <p:spPr>
          <a:xfrm>
            <a:off x="7727315" y="929438"/>
            <a:ext cx="946422" cy="620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4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D0AE-9D31-8A2F-78A6-0413F15AC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40214-6B3E-37D7-3D50-58DDA106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Device Manager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D720F36-42B8-F9AE-D4AB-816CB0206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414C7E-EC6C-B132-04DA-A99136DD2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HardDisk</a:t>
            </a:r>
            <a:r>
              <a:rPr lang="en-US" altLang="ko-KR" dirty="0"/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Raid Configuration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6C5471-30D1-8712-B735-5E64A0DA6E19}"/>
              </a:ext>
            </a:extLst>
          </p:cNvPr>
          <p:cNvSpPr/>
          <p:nvPr/>
        </p:nvSpPr>
        <p:spPr>
          <a:xfrm>
            <a:off x="9135291" y="1306275"/>
            <a:ext cx="1210492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848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9431B-7CEF-DAF3-9631-B8240456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D8E8A-9FEC-7C3F-7C81-1F8E3038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CD0E802-CB3C-EE09-BE1E-97CBFCA29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8737A-B772-8531-B129-089996177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HardDisk</a:t>
            </a:r>
            <a:r>
              <a:rPr lang="en-US" altLang="ko-KR" dirty="0"/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Raid Configuration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DFCE221-B99A-9718-C3BC-AAFF9DD07CF1}"/>
              </a:ext>
            </a:extLst>
          </p:cNvPr>
          <p:cNvSpPr/>
          <p:nvPr/>
        </p:nvSpPr>
        <p:spPr>
          <a:xfrm>
            <a:off x="9135291" y="1306275"/>
            <a:ext cx="1210492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5ADF4F-448B-AE82-198D-A886C8763A3A}"/>
              </a:ext>
            </a:extLst>
          </p:cNvPr>
          <p:cNvSpPr/>
          <p:nvPr/>
        </p:nvSpPr>
        <p:spPr>
          <a:xfrm>
            <a:off x="5625737" y="2057400"/>
            <a:ext cx="3509554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38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F7F4-D9E1-441E-08E2-03A30AB88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24F41-CBEA-E5EF-5351-2E56EA54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78EE35E-86FD-C9F3-878B-AD937D186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450AA-C9E6-AEA9-D7C8-2F7D80B71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HardDisk</a:t>
            </a:r>
            <a:r>
              <a:rPr lang="en-US" altLang="ko-KR" dirty="0"/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Raid Configuration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A9653C-D14B-A142-8E1A-A5D3395DA83A}"/>
              </a:ext>
            </a:extLst>
          </p:cNvPr>
          <p:cNvSpPr/>
          <p:nvPr/>
        </p:nvSpPr>
        <p:spPr>
          <a:xfrm>
            <a:off x="9135291" y="1306275"/>
            <a:ext cx="1210492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8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83FF3-825B-2E84-E3AB-9931DA2F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D9273-78C2-CD98-0AF1-BC8F91F7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0849F6D4-E21F-87A9-754C-83CE08ADA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BBB662-963B-13DC-C624-59DAF0080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FF0000"/>
                </a:solidFill>
              </a:rPr>
              <a:t>HardDisk</a:t>
            </a:r>
            <a:r>
              <a:rPr lang="en-US" altLang="ko-KR" dirty="0">
                <a:solidFill>
                  <a:srgbClr val="FF0000"/>
                </a:solidFill>
              </a:rPr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Raid Configuration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AB463F9-333A-2F06-CD4C-8EE22EA91335}"/>
              </a:ext>
            </a:extLst>
          </p:cNvPr>
          <p:cNvSpPr/>
          <p:nvPr/>
        </p:nvSpPr>
        <p:spPr>
          <a:xfrm>
            <a:off x="9135291" y="1306275"/>
            <a:ext cx="1210492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2AF1B85-7F77-740E-5BC0-30EA46AC084A}"/>
              </a:ext>
            </a:extLst>
          </p:cNvPr>
          <p:cNvSpPr/>
          <p:nvPr/>
        </p:nvSpPr>
        <p:spPr>
          <a:xfrm>
            <a:off x="5625737" y="1953985"/>
            <a:ext cx="3509554" cy="2068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15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00E3-AB2C-C834-C3BD-B5CAEA006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5D185-6A01-D73C-E97E-186636A3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2F41837D-18B3-41A2-0863-D7FC0C51E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A55F9-BA12-DDC4-07A3-59B5EDA5A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FF0000"/>
                </a:solidFill>
              </a:rPr>
              <a:t>HardDisk</a:t>
            </a:r>
            <a:r>
              <a:rPr lang="en-US" altLang="ko-KR" dirty="0">
                <a:solidFill>
                  <a:srgbClr val="FF0000"/>
                </a:solidFill>
              </a:rPr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Raid Configuration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243670-D72B-BAE5-8FB3-0A466075F79A}"/>
              </a:ext>
            </a:extLst>
          </p:cNvPr>
          <p:cNvSpPr/>
          <p:nvPr/>
        </p:nvSpPr>
        <p:spPr>
          <a:xfrm>
            <a:off x="9135291" y="1306275"/>
            <a:ext cx="1210492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3518C0F-5A57-63DD-E991-CB6C17493351}"/>
              </a:ext>
            </a:extLst>
          </p:cNvPr>
          <p:cNvSpPr/>
          <p:nvPr/>
        </p:nvSpPr>
        <p:spPr>
          <a:xfrm>
            <a:off x="5625737" y="1654437"/>
            <a:ext cx="3509554" cy="2068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3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AD83F-3D1C-E797-E887-15B8FBCE9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64AD3-D1C4-52A9-AA41-40DA3117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910ABE1-811E-3011-C9DC-C239D9553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598D2-0FE7-0C9C-CED3-1C7C24B49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FF0000"/>
                </a:solidFill>
              </a:rPr>
              <a:t>HardDisk</a:t>
            </a:r>
            <a:r>
              <a:rPr lang="en-US" altLang="ko-KR" dirty="0">
                <a:solidFill>
                  <a:srgbClr val="FF0000"/>
                </a:solidFill>
              </a:rPr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Raid Configuration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87C4A0-C2EF-185F-42B4-947129313D86}"/>
              </a:ext>
            </a:extLst>
          </p:cNvPr>
          <p:cNvSpPr/>
          <p:nvPr/>
        </p:nvSpPr>
        <p:spPr>
          <a:xfrm>
            <a:off x="9135291" y="1306275"/>
            <a:ext cx="1210492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90F1472-D775-42FA-F05E-1CFCC248AD99}"/>
              </a:ext>
            </a:extLst>
          </p:cNvPr>
          <p:cNvSpPr/>
          <p:nvPr/>
        </p:nvSpPr>
        <p:spPr>
          <a:xfrm>
            <a:off x="5625737" y="2119453"/>
            <a:ext cx="3509554" cy="2068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60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DBEF-FB31-2476-98ED-F3C233127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AFECF-ECE1-F5F5-D0C6-D373F3990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CE06485-2613-6E59-91D8-6D6FD2447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895167-82F5-986C-E26B-5DD33ABCE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FF0000"/>
                </a:solidFill>
              </a:rPr>
              <a:t>HardDisk</a:t>
            </a:r>
            <a:r>
              <a:rPr lang="en-US" altLang="ko-KR" dirty="0">
                <a:solidFill>
                  <a:srgbClr val="FF0000"/>
                </a:solidFill>
              </a:rPr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Raid Configuration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7C1BA0D-CB53-FA20-CA82-3873448F5CED}"/>
              </a:ext>
            </a:extLst>
          </p:cNvPr>
          <p:cNvSpPr/>
          <p:nvPr/>
        </p:nvSpPr>
        <p:spPr>
          <a:xfrm>
            <a:off x="9135291" y="1306275"/>
            <a:ext cx="1210492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21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87B75-CB7B-0D92-F58F-8810E92A8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FEE2-668B-D6DE-7B0D-407F5690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DC33E06-21ED-5AC4-D308-A514ADB37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FA00D-66F1-13C8-C3D3-3452DC9A7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HardDisk</a:t>
            </a:r>
            <a:r>
              <a:rPr lang="en-US" altLang="ko-KR" dirty="0"/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Raid Configuration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A07F380-B3A1-9B59-ECE6-CF583CBFCBE9}"/>
              </a:ext>
            </a:extLst>
          </p:cNvPr>
          <p:cNvSpPr/>
          <p:nvPr/>
        </p:nvSpPr>
        <p:spPr>
          <a:xfrm>
            <a:off x="9135291" y="1306275"/>
            <a:ext cx="1210492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84CFEC-5BF6-9FAD-6F31-CDF8653D1523}"/>
              </a:ext>
            </a:extLst>
          </p:cNvPr>
          <p:cNvSpPr/>
          <p:nvPr/>
        </p:nvSpPr>
        <p:spPr>
          <a:xfrm>
            <a:off x="5625737" y="1953985"/>
            <a:ext cx="3509554" cy="2068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115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55E04C2-CFB1-37A4-99C9-21F79C67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System Information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6466ED70-0498-8305-0A4B-DD908340F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43DBB7-1282-32DB-0865-840EC14AE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CPU Check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Check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BIOS Version Check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6D26AF-6307-A0D7-1D15-C2A256B8BF0D}"/>
              </a:ext>
            </a:extLst>
          </p:cNvPr>
          <p:cNvSpPr/>
          <p:nvPr/>
        </p:nvSpPr>
        <p:spPr>
          <a:xfrm>
            <a:off x="9135291" y="2629989"/>
            <a:ext cx="1210492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8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7BD6-54F7-7093-A1C3-8C1173C7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C8642-C030-EB40-F485-044FB254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D72361B-482B-F6EF-525B-05F3E1AF0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D01DD4-34B7-81C5-891F-7ADE49659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HardDisk</a:t>
            </a:r>
            <a:r>
              <a:rPr lang="en-US" altLang="ko-KR" dirty="0"/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Raid Configuration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92C956F-18DE-ED91-B7E1-CD040530F3DA}"/>
              </a:ext>
            </a:extLst>
          </p:cNvPr>
          <p:cNvSpPr/>
          <p:nvPr/>
        </p:nvSpPr>
        <p:spPr>
          <a:xfrm>
            <a:off x="9135291" y="1306275"/>
            <a:ext cx="1210492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F25CDAF-ECA6-1330-8010-9157030B8F2C}"/>
              </a:ext>
            </a:extLst>
          </p:cNvPr>
          <p:cNvSpPr/>
          <p:nvPr/>
        </p:nvSpPr>
        <p:spPr>
          <a:xfrm>
            <a:off x="5847624" y="3951598"/>
            <a:ext cx="971187" cy="202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72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FF0AE-C6F9-6C80-0D55-EFDBCBDFB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D7D23-3155-26AC-AD65-BFBBEA13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3AAD44AF-CFFE-23CE-C103-1EAECD42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42707"/>
            <a:ext cx="6172200" cy="3963061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4E4237-89B1-AD71-1948-5C39EADC1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HardDisk</a:t>
            </a:r>
            <a:r>
              <a:rPr lang="en-US" altLang="ko-KR" dirty="0"/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Raid Configuration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-Create Virtual Drive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B9BDFF7-67C9-D25D-0CFD-496F6B2E944F}"/>
              </a:ext>
            </a:extLst>
          </p:cNvPr>
          <p:cNvSpPr/>
          <p:nvPr/>
        </p:nvSpPr>
        <p:spPr>
          <a:xfrm>
            <a:off x="5444501" y="1855009"/>
            <a:ext cx="1487241" cy="202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84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94236-FFFF-7945-A300-23B794A9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20104-760A-986D-CA7D-BD85AE28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2891201-C50F-69BD-2F34-A4F3E20D0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32880"/>
            <a:ext cx="6172200" cy="3982714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0F6C2E-280C-86DD-BE0C-7D855B858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HardDisk</a:t>
            </a:r>
            <a:r>
              <a:rPr lang="en-US" altLang="ko-KR" dirty="0"/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Raid Configuration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Select Raid Level </a:t>
            </a:r>
            <a:br>
              <a:rPr lang="en-US" altLang="ko-KR" sz="1200" dirty="0">
                <a:solidFill>
                  <a:srgbClr val="0070C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Select Drives 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286DF2B-D344-F8E4-75DB-5C9E5CD1544A}"/>
              </a:ext>
            </a:extLst>
          </p:cNvPr>
          <p:cNvSpPr/>
          <p:nvPr/>
        </p:nvSpPr>
        <p:spPr>
          <a:xfrm>
            <a:off x="5385507" y="1986116"/>
            <a:ext cx="367983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C4925F1-2D50-48B0-43E3-CFFC318F7389}"/>
              </a:ext>
            </a:extLst>
          </p:cNvPr>
          <p:cNvSpPr/>
          <p:nvPr/>
        </p:nvSpPr>
        <p:spPr>
          <a:xfrm>
            <a:off x="5183188" y="2684206"/>
            <a:ext cx="144375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06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0794A-31CB-103B-34E3-8FFA318FE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90C83-DFF7-9068-EEB5-A12CBAE7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CE0613C-E6A9-BDC6-EB64-A54542B8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38399"/>
            <a:ext cx="6172200" cy="3971676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A7803A-7A90-2251-B4FE-36D46F8E9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HardDisk</a:t>
            </a:r>
            <a:r>
              <a:rPr lang="en-US" altLang="ko-KR" dirty="0"/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Raid Configuration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1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3291E-062A-E1F2-86DD-4E94E5F10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59A87-990D-ED76-B492-3E603A5A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1FE2E6A-EBB1-2756-96B9-1EF320FA5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50608"/>
            <a:ext cx="6172200" cy="3947259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926EDD-8F4C-6CD6-9D9E-5FB5059EF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Cable Check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HardDisk</a:t>
            </a:r>
            <a:r>
              <a:rPr lang="en-US" altLang="ko-KR" dirty="0"/>
              <a:t> Check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Raid Configuration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Save Configuration </a:t>
            </a:r>
            <a:br>
              <a:rPr lang="en-US" altLang="ko-KR" sz="1200" dirty="0">
                <a:solidFill>
                  <a:srgbClr val="0070C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  <a:highlight>
                  <a:srgbClr val="FFFF00"/>
                </a:highlight>
              </a:rPr>
              <a:t>- F10 (Save)</a:t>
            </a:r>
            <a:endParaRPr lang="ko-KR" altLang="en-US" sz="1200" dirty="0">
              <a:solidFill>
                <a:srgbClr val="0070C0"/>
              </a:solidFill>
              <a:highlight>
                <a:srgbClr val="FFFF00"/>
              </a:highlight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316BD1-BE80-FA92-0A56-5E992971A2FD}"/>
              </a:ext>
            </a:extLst>
          </p:cNvPr>
          <p:cNvSpPr/>
          <p:nvPr/>
        </p:nvSpPr>
        <p:spPr>
          <a:xfrm>
            <a:off x="5021713" y="4552335"/>
            <a:ext cx="367983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948D084-02AE-C4D6-E46A-A72C18C9CAE3}"/>
              </a:ext>
            </a:extLst>
          </p:cNvPr>
          <p:cNvSpPr/>
          <p:nvPr/>
        </p:nvSpPr>
        <p:spPr>
          <a:xfrm>
            <a:off x="10707328" y="4739149"/>
            <a:ext cx="644883" cy="599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153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B5E23-5F17-75F0-FDF7-9750D501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7394A-0E96-4810-D265-358200C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Management Features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E91A46C-7A3E-5B04-CF90-57783BB9F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C24FAF-B965-0173-1E10-036426340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BMC Set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FF8608A-0C71-B042-7C97-CC911E2AC7F3}"/>
              </a:ext>
            </a:extLst>
          </p:cNvPr>
          <p:cNvSpPr/>
          <p:nvPr/>
        </p:nvSpPr>
        <p:spPr>
          <a:xfrm>
            <a:off x="9135291" y="2629989"/>
            <a:ext cx="1210492" cy="114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879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D2086-E333-2A0D-9E2E-812F9435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35D89-BD0E-108D-D9F6-51F2F5A0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Management Features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3BD71F2-4500-1276-9015-B28FCAF1E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14546B-8D70-5CCF-FFC3-1AF437CCD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BMC Set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0B63BC9-F354-3DB7-8A45-C91490A10F43}"/>
              </a:ext>
            </a:extLst>
          </p:cNvPr>
          <p:cNvSpPr/>
          <p:nvPr/>
        </p:nvSpPr>
        <p:spPr>
          <a:xfrm>
            <a:off x="5832475" y="3019780"/>
            <a:ext cx="1282428" cy="202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50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0F16-1525-3D9C-E78D-B1F7AAE51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CB417-36AE-4AB7-4524-6548445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Management Features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C3C8E7-693D-50FA-DD75-CC521605A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89891C-34B7-4119-E7E4-843EC689B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BMC Set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1C4FB22-52F7-61B2-6052-DB5BE5E3D3F1}"/>
              </a:ext>
            </a:extLst>
          </p:cNvPr>
          <p:cNvSpPr/>
          <p:nvPr/>
        </p:nvSpPr>
        <p:spPr>
          <a:xfrm>
            <a:off x="5832475" y="1985554"/>
            <a:ext cx="1317262" cy="174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771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5BFA-D526-8254-8A3E-08D0B28D1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E3FCD-46C7-75F0-99AA-E2C6654B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Management Features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1AFA5F-88B3-62BE-16CC-1207EFF75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EEF38E-A0C1-7311-45D4-53AF2FBEC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BMC Set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IPv4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156391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5FE49-4C40-E803-7382-084F29E41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76077-B81E-DAD3-D3B4-4F93AD3A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Management Features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205BEC4-D482-E30C-1422-3D4C899A5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5FE83-1504-4076-AB61-8D334E570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BMC Set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BMC ID / PW </a:t>
            </a:r>
            <a:r>
              <a:rPr lang="ko-KR" altLang="en-US" sz="1200" dirty="0">
                <a:solidFill>
                  <a:srgbClr val="0070C0"/>
                </a:solidFill>
              </a:rPr>
              <a:t>변경 가능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5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81780-980B-2151-F0A7-6DBC0F25D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4E669AE-70FD-224B-C13A-65F9E498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Information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2F5FCFE-FA98-B955-7117-E7C1AE2B1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7F96BEE-5480-CDD9-57B1-3415CF9D9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CPU Check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Socket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Check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BIOS Version Check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E851411-CC64-6F42-971B-FC808C154CEC}"/>
              </a:ext>
            </a:extLst>
          </p:cNvPr>
          <p:cNvSpPr/>
          <p:nvPr/>
        </p:nvSpPr>
        <p:spPr>
          <a:xfrm>
            <a:off x="5832475" y="2570802"/>
            <a:ext cx="2194832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32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AA03-9A47-8CCA-52D6-163CEBF1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71E05-E7EA-15A0-A681-35F67733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 Shooting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777F401-BC26-4422-9F76-EC2E8F032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98" y="987425"/>
            <a:ext cx="5231980" cy="487362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746841-0A3F-E33E-B7B5-76B84BC2F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BIOS Clear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Server </a:t>
            </a:r>
            <a:r>
              <a:rPr lang="en-US" altLang="ko-KR" sz="1200" dirty="0" err="1">
                <a:solidFill>
                  <a:srgbClr val="0070C0"/>
                </a:solidFill>
              </a:rPr>
              <a:t>MainBoard</a:t>
            </a:r>
            <a:r>
              <a:rPr lang="ko-KR" altLang="en-US" sz="1200" dirty="0">
                <a:solidFill>
                  <a:srgbClr val="0070C0"/>
                </a:solidFill>
              </a:rPr>
              <a:t>에 </a:t>
            </a:r>
            <a:r>
              <a:rPr lang="ko-KR" altLang="en-US" sz="1200" dirty="0" err="1">
                <a:solidFill>
                  <a:srgbClr val="0070C0"/>
                </a:solidFill>
              </a:rPr>
              <a:t>장착되어있는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CMOS </a:t>
            </a:r>
            <a:r>
              <a:rPr lang="ko-KR" altLang="en-US" sz="1200" dirty="0">
                <a:solidFill>
                  <a:srgbClr val="0070C0"/>
                </a:solidFill>
              </a:rPr>
              <a:t>베터리를 </a:t>
            </a:r>
            <a:r>
              <a:rPr lang="en-US" altLang="ko-KR" sz="1200" dirty="0">
                <a:solidFill>
                  <a:srgbClr val="0070C0"/>
                </a:solidFill>
              </a:rPr>
              <a:t>5</a:t>
            </a:r>
            <a:r>
              <a:rPr lang="ko-KR" altLang="en-US" sz="1200" dirty="0">
                <a:solidFill>
                  <a:srgbClr val="0070C0"/>
                </a:solidFill>
              </a:rPr>
              <a:t>초간 분리한 후 다시 장착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/>
              <a:t>Event Logging</a:t>
            </a:r>
          </a:p>
          <a:p>
            <a:pPr marL="342900" indent="-342900">
              <a:buAutoNum type="arabicPeriod"/>
            </a:pPr>
            <a:r>
              <a:rPr lang="en-US" altLang="ko-KR" dirty="0"/>
              <a:t>Firmware 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425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FF6F5-758E-0B4A-6C2C-13C264286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27C3B-461A-EA0F-468F-35FEF55A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 Shooting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CF9465A-5E62-EA6A-D2F6-FB5AE673F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63240"/>
            <a:ext cx="6172200" cy="3721994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C0E893-5363-58F6-0540-990042262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BIOS Clear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Event Logging</a:t>
            </a:r>
          </a:p>
          <a:p>
            <a:pPr marL="342900" indent="-342900">
              <a:buAutoNum type="arabicPeriod"/>
            </a:pPr>
            <a:r>
              <a:rPr lang="en-US" altLang="ko-KR" dirty="0"/>
              <a:t>Firmware Update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AF24605-6DC1-D8B3-5699-6F21870BE0FE}"/>
              </a:ext>
            </a:extLst>
          </p:cNvPr>
          <p:cNvSpPr/>
          <p:nvPr/>
        </p:nvSpPr>
        <p:spPr>
          <a:xfrm>
            <a:off x="7178039" y="2381502"/>
            <a:ext cx="706121" cy="138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3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C0D2-CC83-16B9-7B0F-E9357080E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A0FA6-5212-A021-A31B-1C922C77A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 Shooting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D4E72F4-B4BB-7DFE-57C7-A27DB36DC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65180"/>
            <a:ext cx="6172200" cy="371811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B25D22-FF70-A2A2-0414-2381783DF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BIOS Clear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Event Logging</a:t>
            </a:r>
          </a:p>
          <a:p>
            <a:pPr marL="342900" indent="-342900">
              <a:buAutoNum type="arabicPeriod"/>
            </a:pPr>
            <a:r>
              <a:rPr lang="en-US" altLang="ko-KR" dirty="0"/>
              <a:t>Firmware Update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0193FFB-E374-F5F0-5059-4964A15CBBAB}"/>
              </a:ext>
            </a:extLst>
          </p:cNvPr>
          <p:cNvSpPr/>
          <p:nvPr/>
        </p:nvSpPr>
        <p:spPr>
          <a:xfrm>
            <a:off x="6309360" y="2117342"/>
            <a:ext cx="1539240" cy="1737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23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EC8BD-C463-2BBF-4F4F-2C205D82C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E3E33-2B8A-CC70-3D99-9FAFE6C8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 Shooting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C3CE99E-A172-D55C-B3D7-7F3B21689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40641"/>
            <a:ext cx="6172200" cy="3767192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FAF224-1A83-B890-A6E3-4C0544EAD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BIOS Clear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Event Logging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Firmware Update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</a:t>
            </a:r>
            <a:r>
              <a:rPr lang="en-US" altLang="ko-KR" sz="1200" dirty="0" err="1">
                <a:solidFill>
                  <a:srgbClr val="0070C0"/>
                </a:solidFill>
              </a:rPr>
              <a:t>xFusion</a:t>
            </a:r>
            <a:r>
              <a:rPr lang="en-US" altLang="ko-KR" sz="1200" dirty="0">
                <a:solidFill>
                  <a:srgbClr val="0070C0"/>
                </a:solidFill>
              </a:rPr>
              <a:t> Web Technical Support </a:t>
            </a:r>
            <a:r>
              <a:rPr lang="ko-KR" altLang="en-US" sz="1200" dirty="0">
                <a:solidFill>
                  <a:srgbClr val="0070C0"/>
                </a:solidFill>
              </a:rPr>
              <a:t>에서 </a:t>
            </a:r>
            <a:r>
              <a:rPr lang="en-US" altLang="ko-KR" sz="1200" dirty="0">
                <a:solidFill>
                  <a:srgbClr val="0070C0"/>
                </a:solidFill>
              </a:rPr>
              <a:t>Drivers and Firmware Driver Click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69A9A69-FFE7-C35A-ECFD-D54DF7A23CA6}"/>
              </a:ext>
            </a:extLst>
          </p:cNvPr>
          <p:cNvSpPr/>
          <p:nvPr/>
        </p:nvSpPr>
        <p:spPr>
          <a:xfrm>
            <a:off x="7114650" y="2157982"/>
            <a:ext cx="1153049" cy="461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89C912-E840-6FDC-55D8-B7290834E1C6}"/>
              </a:ext>
            </a:extLst>
          </p:cNvPr>
          <p:cNvSpPr/>
          <p:nvPr/>
        </p:nvSpPr>
        <p:spPr>
          <a:xfrm>
            <a:off x="7114650" y="2619376"/>
            <a:ext cx="425689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4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CF48-938E-34A8-4F28-3FB205101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6C770-6893-05E2-EF6A-9AD323F7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 Shooting 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CDB6876-A185-0F9E-1DB8-46AA060C4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40071"/>
            <a:ext cx="6172200" cy="3968333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080AB-6AB6-A3C2-DC17-D2DEE898B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BIOS Clear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Event Logging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Firmware Update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Rack Servers More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Click</a:t>
            </a:r>
            <a:r>
              <a:rPr lang="ko-KR" altLang="en-US" sz="1200" dirty="0">
                <a:solidFill>
                  <a:srgbClr val="0070C0"/>
                </a:solidFill>
              </a:rPr>
              <a:t> 후 자신의 </a:t>
            </a:r>
            <a:r>
              <a:rPr lang="en-US" altLang="ko-KR" sz="1200" dirty="0">
                <a:solidFill>
                  <a:srgbClr val="0070C0"/>
                </a:solidFill>
              </a:rPr>
              <a:t>Server </a:t>
            </a:r>
            <a:r>
              <a:rPr lang="ko-KR" altLang="en-US" sz="1200" dirty="0">
                <a:solidFill>
                  <a:srgbClr val="0070C0"/>
                </a:solidFill>
              </a:rPr>
              <a:t>를 선택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574A10-5282-91CE-B1EA-19EC06196EB8}"/>
              </a:ext>
            </a:extLst>
          </p:cNvPr>
          <p:cNvSpPr/>
          <p:nvPr/>
        </p:nvSpPr>
        <p:spPr>
          <a:xfrm>
            <a:off x="6387570" y="3138880"/>
            <a:ext cx="425689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609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2379A-A604-6529-04CC-C84D22BF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C446D-613A-578F-B07C-C51C698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 Shooting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E087A8F-1237-3DE8-8187-C4F453A97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16623"/>
            <a:ext cx="6172200" cy="4015229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E4FE52-2480-FD47-0608-C18F0CC6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BIOS Clear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Event Logging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Firmware Update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Rack Servers More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Click</a:t>
            </a:r>
            <a:r>
              <a:rPr lang="ko-KR" altLang="en-US" sz="1200" dirty="0">
                <a:solidFill>
                  <a:srgbClr val="0070C0"/>
                </a:solidFill>
              </a:rPr>
              <a:t> 후 자신의 </a:t>
            </a:r>
            <a:r>
              <a:rPr lang="en-US" altLang="ko-KR" sz="1200" dirty="0">
                <a:solidFill>
                  <a:srgbClr val="0070C0"/>
                </a:solidFill>
              </a:rPr>
              <a:t>Server </a:t>
            </a:r>
            <a:r>
              <a:rPr lang="ko-KR" altLang="en-US" sz="1200" dirty="0">
                <a:solidFill>
                  <a:srgbClr val="0070C0"/>
                </a:solidFill>
              </a:rPr>
              <a:t>를 선택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658F3CF-3190-5576-D009-91936F7219E8}"/>
              </a:ext>
            </a:extLst>
          </p:cNvPr>
          <p:cNvSpPr/>
          <p:nvPr/>
        </p:nvSpPr>
        <p:spPr>
          <a:xfrm>
            <a:off x="8888887" y="2098249"/>
            <a:ext cx="425689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04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F036D-6B9E-CB3D-95BD-85610F4C0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3F02F-CB64-9D6A-5789-811BE46C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 Shooting 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1F18329-70C4-432F-F668-88EF03CB5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53482"/>
            <a:ext cx="6172200" cy="3741511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257526-E939-F2A5-4432-C35C5931E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BIOS Clear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Event Logging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Firmware Update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Software Download Click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FF99B4-DE4F-7A64-FAB5-849D63B7C0A9}"/>
              </a:ext>
            </a:extLst>
          </p:cNvPr>
          <p:cNvSpPr/>
          <p:nvPr/>
        </p:nvSpPr>
        <p:spPr>
          <a:xfrm>
            <a:off x="6524590" y="3382292"/>
            <a:ext cx="924834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676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51763-C041-24CE-A80C-F660DD5C2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A3913-B19B-2F41-026A-A3F1CD72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 Shooting </a:t>
            </a:r>
            <a:endParaRPr lang="ko-KR" altLang="en-US" dirty="0"/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E3AE716A-D57F-4173-15AC-B38CB5E08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51518"/>
            <a:ext cx="6172200" cy="3745439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D8F40-8E2D-3183-316F-775FF6495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BIOS Clear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Event Logging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Firmware Update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Server</a:t>
            </a:r>
            <a:r>
              <a:rPr lang="ko-KR" altLang="en-US" sz="1200" dirty="0">
                <a:solidFill>
                  <a:srgbClr val="0070C0"/>
                </a:solidFill>
              </a:rPr>
              <a:t>의 사양 및 버전과 맞는 </a:t>
            </a:r>
            <a:r>
              <a:rPr lang="en-US" altLang="ko-KR" sz="1200" dirty="0">
                <a:solidFill>
                  <a:srgbClr val="0070C0"/>
                </a:solidFill>
              </a:rPr>
              <a:t>Category </a:t>
            </a:r>
            <a:r>
              <a:rPr lang="ko-KR" altLang="en-US" sz="1200" dirty="0">
                <a:solidFill>
                  <a:srgbClr val="0070C0"/>
                </a:solidFill>
              </a:rPr>
              <a:t>를 검색하여 </a:t>
            </a:r>
            <a:r>
              <a:rPr lang="en-US" altLang="ko-KR" sz="1200" dirty="0">
                <a:solidFill>
                  <a:srgbClr val="0070C0"/>
                </a:solidFill>
              </a:rPr>
              <a:t>Download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75B90A-91FF-6B77-FB9B-608AA923EACA}"/>
              </a:ext>
            </a:extLst>
          </p:cNvPr>
          <p:cNvSpPr/>
          <p:nvPr/>
        </p:nvSpPr>
        <p:spPr>
          <a:xfrm>
            <a:off x="5662569" y="2570527"/>
            <a:ext cx="5561901" cy="1132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65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3C55-4E66-AAAB-1E36-9EBB981EB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BCE09-0600-D828-9EBD-4CCDF710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 Shooting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CF69EFD-D72C-095A-6D49-AE8F240C0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64211"/>
            <a:ext cx="6172200" cy="3720053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37D52-7D6F-EE1E-E7AB-C4F68BAE3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BIOS Clear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Event Logging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Firmware Update</a:t>
            </a:r>
            <a:br>
              <a:rPr lang="en-US" altLang="ko-KR" dirty="0">
                <a:solidFill>
                  <a:srgbClr val="FF0000"/>
                </a:solidFill>
              </a:rPr>
            </a:br>
            <a:br>
              <a:rPr lang="en-US" altLang="ko-KR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B777B25-FFEF-039F-21E7-C0CA75A467F6}"/>
              </a:ext>
            </a:extLst>
          </p:cNvPr>
          <p:cNvSpPr/>
          <p:nvPr/>
        </p:nvSpPr>
        <p:spPr>
          <a:xfrm>
            <a:off x="8269288" y="2127504"/>
            <a:ext cx="924834" cy="140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245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810E8-A165-B999-D280-2903ECC0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D9432-2397-2DC0-87BB-A2BF70DD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 Shooting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A321290-05A8-A917-0AC5-51F000A36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65180"/>
            <a:ext cx="6172200" cy="371811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1CE3B4-291E-2244-B1FB-250B90536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BIOS Clear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Event Logging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Firmware Update</a:t>
            </a:r>
            <a:br>
              <a:rPr lang="en-US" altLang="ko-KR" dirty="0">
                <a:solidFill>
                  <a:srgbClr val="FF0000"/>
                </a:solidFill>
              </a:rPr>
            </a:br>
            <a:br>
              <a:rPr lang="en-US" altLang="ko-KR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0D2AF7F-9A21-4799-9626-C08883B7D55E}"/>
              </a:ext>
            </a:extLst>
          </p:cNvPr>
          <p:cNvSpPr/>
          <p:nvPr/>
        </p:nvSpPr>
        <p:spPr>
          <a:xfrm>
            <a:off x="6760276" y="2057400"/>
            <a:ext cx="658556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2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202AA-5A65-C807-CC96-150ACEF5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34D4B22-5B40-6444-D232-B20C6BEA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Information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FC2E132-7598-1271-21E4-28E7D6AAF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D52F46C-52C2-1807-1900-E2BE495B4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CPU Check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Processor Configuration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Check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BIOS Version Check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B43E2C3-95A6-D9D7-21D8-1E5C0A13974C}"/>
              </a:ext>
            </a:extLst>
          </p:cNvPr>
          <p:cNvSpPr/>
          <p:nvPr/>
        </p:nvSpPr>
        <p:spPr>
          <a:xfrm>
            <a:off x="5832475" y="1953784"/>
            <a:ext cx="2194832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015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D315D-737E-7792-040B-C587B81EB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9E33A-7FC9-DD3A-7BA3-6A7C2B16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 </a:t>
            </a:r>
            <a:r>
              <a:rPr lang="en-US" altLang="ko-KR"/>
              <a:t>Shooting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F94E0E5-07BA-C75D-C457-6F1A0321B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63240"/>
            <a:ext cx="6172200" cy="3721994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BF6B10-6A4D-F0D8-8D07-D8C612DEC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BIOS Clear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Event Logging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Firmware Update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</a:t>
            </a:r>
            <a:r>
              <a:rPr lang="en-US" altLang="ko-KR" sz="1200" dirty="0" err="1">
                <a:solidFill>
                  <a:srgbClr val="0070C0"/>
                </a:solidFill>
              </a:rPr>
              <a:t>xFusion</a:t>
            </a:r>
            <a:r>
              <a:rPr lang="en-US" altLang="ko-KR" sz="1200" dirty="0">
                <a:solidFill>
                  <a:srgbClr val="0070C0"/>
                </a:solidFill>
              </a:rPr>
              <a:t> Site</a:t>
            </a:r>
            <a:r>
              <a:rPr lang="ko-KR" altLang="en-US" sz="1200" dirty="0">
                <a:solidFill>
                  <a:srgbClr val="0070C0"/>
                </a:solidFill>
              </a:rPr>
              <a:t>에서 다운 받은 압축 폴더를 올려준다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  <a:br>
              <a:rPr lang="en-US" altLang="ko-KR" dirty="0">
                <a:solidFill>
                  <a:srgbClr val="FF0000"/>
                </a:solidFill>
              </a:rPr>
            </a:br>
            <a:br>
              <a:rPr lang="en-US" altLang="ko-KR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06AFE8-51F6-2B1A-D7AE-710490C71EFA}"/>
              </a:ext>
            </a:extLst>
          </p:cNvPr>
          <p:cNvSpPr/>
          <p:nvPr/>
        </p:nvSpPr>
        <p:spPr>
          <a:xfrm>
            <a:off x="6303076" y="2871232"/>
            <a:ext cx="2767772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60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4FF98-3F88-6D5B-1CDD-9BA48855A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A9BBEDA-53F7-5ECE-F42F-7CA501B7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Information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DD05C4A-0705-FEB4-58AE-347E1BF2C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DA5B89D-BDBC-85C1-9CC9-DE2191257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CPU Check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Per-Socker information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Check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BIOS Version Check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B3EAEC-CF9F-2A91-0BE0-586A26BB18EA}"/>
              </a:ext>
            </a:extLst>
          </p:cNvPr>
          <p:cNvSpPr/>
          <p:nvPr/>
        </p:nvSpPr>
        <p:spPr>
          <a:xfrm>
            <a:off x="5832475" y="1953784"/>
            <a:ext cx="2194832" cy="207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0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B0983-950A-9735-BDA2-6AB053219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4519757-91A5-29A3-DB5F-A9355D1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Information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A9A34F6-A163-B65A-0571-6B7EF905C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21F4330-9610-FF54-D6A2-51EC5828F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CPU Check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CPU Type Version Check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Check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BIOS Version Check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95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4B1BF-DF7D-8C2B-9EA1-72C99DB80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F6D5262-6DF0-2DA9-4B39-62BA2CC6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Information</a:t>
            </a:r>
            <a:endParaRPr lang="ko-KR" altLang="en-US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1C0FADB-66D6-2266-367C-2C8EA0307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116" y="987425"/>
            <a:ext cx="5434344" cy="4873625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49A4B6-B8AE-D619-5839-B46006748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CPU Check 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Memory Check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Main </a:t>
            </a:r>
            <a:r>
              <a:rPr lang="ko-KR" altLang="en-US" sz="1200" dirty="0">
                <a:solidFill>
                  <a:srgbClr val="0070C0"/>
                </a:solidFill>
              </a:rPr>
              <a:t>에서 확인 가능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/>
              <a:t>BIOS Version Check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AFADDE-B4BF-2B8F-22BD-01AB73462D63}"/>
              </a:ext>
            </a:extLst>
          </p:cNvPr>
          <p:cNvSpPr/>
          <p:nvPr/>
        </p:nvSpPr>
        <p:spPr>
          <a:xfrm>
            <a:off x="6253571" y="946856"/>
            <a:ext cx="946422" cy="620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63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FA19-E52F-0BF8-160E-87B1EAAB3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0D88E16-42A1-8C6C-EE67-A568C226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Information</a:t>
            </a:r>
            <a:endParaRPr lang="ko-KR" altLang="en-US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CDF944E-0199-DD50-3F04-CBEDE54E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116" y="987425"/>
            <a:ext cx="5434344" cy="4873625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BBAD88-E4BB-F19E-3067-8D5E27C14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CPU Check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Memory Check 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BIOS Version Check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0070C0"/>
                </a:solidFill>
              </a:rPr>
              <a:t>- Main</a:t>
            </a:r>
            <a:r>
              <a:rPr lang="ko-KR" altLang="en-US" sz="1200" dirty="0">
                <a:solidFill>
                  <a:srgbClr val="0070C0"/>
                </a:solidFill>
              </a:rPr>
              <a:t>에서 확인 가능 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862196"/>
      </p:ext>
    </p:extLst>
  </p:cSld>
  <p:clrMapOvr>
    <a:masterClrMapping/>
  </p:clrMapOvr>
</p:sld>
</file>

<file path=ppt/theme/theme1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762</Words>
  <Application>Microsoft Office PowerPoint</Application>
  <PresentationFormat>와이드스크린</PresentationFormat>
  <Paragraphs>232</Paragraphs>
  <Slides>50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맑은 고딕</vt:lpstr>
      <vt:lpstr>Arial</vt:lpstr>
      <vt:lpstr>6_디자인 사용자 지정</vt:lpstr>
      <vt:lpstr>5_디자인 사용자 지정</vt:lpstr>
      <vt:lpstr>4_디자인 사용자 지정</vt:lpstr>
      <vt:lpstr>1_Office 테마</vt:lpstr>
      <vt:lpstr>2_디자인 사용자 지정</vt:lpstr>
      <vt:lpstr>3_디자인 사용자 지정</vt:lpstr>
      <vt:lpstr>1_디자인 사용자 지정</vt:lpstr>
      <vt:lpstr>디자인 사용자 지정</vt:lpstr>
      <vt:lpstr>PowerPoint 프레젠테이션</vt:lpstr>
      <vt:lpstr>목 차</vt:lpstr>
      <vt:lpstr>System Information</vt:lpstr>
      <vt:lpstr>System Information</vt:lpstr>
      <vt:lpstr>System Information</vt:lpstr>
      <vt:lpstr>System Information</vt:lpstr>
      <vt:lpstr>System Information</vt:lpstr>
      <vt:lpstr>System Information</vt:lpstr>
      <vt:lpstr>System Information</vt:lpstr>
      <vt:lpstr>Key Parameters </vt:lpstr>
      <vt:lpstr>Key Parameters </vt:lpstr>
      <vt:lpstr>Key Parameters </vt:lpstr>
      <vt:lpstr>Key Parameters </vt:lpstr>
      <vt:lpstr>Key Parameters </vt:lpstr>
      <vt:lpstr>Key Parameters </vt:lpstr>
      <vt:lpstr>Key Parameters </vt:lpstr>
      <vt:lpstr>Key Parameters </vt:lpstr>
      <vt:lpstr>Key Parameters </vt:lpstr>
      <vt:lpstr>Key Parameters </vt:lpstr>
      <vt:lpstr>Key Parameters </vt:lpstr>
      <vt:lpstr>Key Parameters </vt:lpstr>
      <vt:lpstr>Device Manager</vt:lpstr>
      <vt:lpstr>Device Manager</vt:lpstr>
      <vt:lpstr>Device Manager</vt:lpstr>
      <vt:lpstr>Device Manager</vt:lpstr>
      <vt:lpstr>Device Manager</vt:lpstr>
      <vt:lpstr>Device Manager</vt:lpstr>
      <vt:lpstr>Device Manager</vt:lpstr>
      <vt:lpstr>Device Manager</vt:lpstr>
      <vt:lpstr>Device Manager</vt:lpstr>
      <vt:lpstr>Device Manager</vt:lpstr>
      <vt:lpstr>Device Manager</vt:lpstr>
      <vt:lpstr>Device Manager</vt:lpstr>
      <vt:lpstr>Device Manager</vt:lpstr>
      <vt:lpstr>Management Features</vt:lpstr>
      <vt:lpstr>Management Features</vt:lpstr>
      <vt:lpstr>Management Features</vt:lpstr>
      <vt:lpstr>Management Features</vt:lpstr>
      <vt:lpstr>Management Features</vt:lpstr>
      <vt:lpstr>Trouble Shooting </vt:lpstr>
      <vt:lpstr>Trouble Shooting </vt:lpstr>
      <vt:lpstr>Trouble Shooting </vt:lpstr>
      <vt:lpstr>Trouble Shooting </vt:lpstr>
      <vt:lpstr>Trouble Shooting </vt:lpstr>
      <vt:lpstr>Trouble Shooting </vt:lpstr>
      <vt:lpstr>Trouble Shooting </vt:lpstr>
      <vt:lpstr>Trouble Shooting </vt:lpstr>
      <vt:lpstr>Trouble Shooting </vt:lpstr>
      <vt:lpstr>Trouble Shooting </vt:lpstr>
      <vt:lpstr>Trouble Shooting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동찬 서</dc:creator>
  <cp:lastModifiedBy>동찬 서</cp:lastModifiedBy>
  <cp:revision>440</cp:revision>
  <dcterms:created xsi:type="dcterms:W3CDTF">2025-11-03T15:48:20Z</dcterms:created>
  <dcterms:modified xsi:type="dcterms:W3CDTF">2025-12-09T05:57:21Z</dcterms:modified>
</cp:coreProperties>
</file>